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42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2017/3/30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39552" y="1052737"/>
            <a:ext cx="7772400" cy="1224136"/>
          </a:xfrm>
        </p:spPr>
        <p:txBody>
          <a:bodyPr>
            <a:normAutofit/>
          </a:bodyPr>
          <a:lstStyle/>
          <a:p>
            <a:pPr algn="l"/>
            <a:endParaRPr lang="zh-CN" altLang="en-US" sz="4800" dirty="0">
              <a:solidFill>
                <a:srgbClr val="0942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39552" y="2564904"/>
            <a:ext cx="6400800" cy="648072"/>
          </a:xfrm>
        </p:spPr>
        <p:txBody>
          <a:bodyPr>
            <a:normAutofit/>
          </a:bodyPr>
          <a:lstStyle/>
          <a:p>
            <a:pPr algn="l"/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1223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1560" y="1124744"/>
            <a:ext cx="7848872" cy="994122"/>
          </a:xfrm>
        </p:spPr>
        <p:txBody>
          <a:bodyPr>
            <a:normAutofit/>
          </a:bodyPr>
          <a:lstStyle/>
          <a:p>
            <a:pPr algn="l"/>
            <a:endParaRPr lang="zh-CN" altLang="en-US" sz="3600" dirty="0">
              <a:solidFill>
                <a:srgbClr val="0942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11560" y="2406898"/>
            <a:ext cx="7848872" cy="4061047"/>
          </a:xfrm>
        </p:spPr>
        <p:txBody>
          <a:bodyPr>
            <a:normAutofit/>
          </a:bodyPr>
          <a:lstStyle/>
          <a:p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4639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1560" y="1124744"/>
            <a:ext cx="7848872" cy="994122"/>
          </a:xfrm>
        </p:spPr>
        <p:txBody>
          <a:bodyPr>
            <a:normAutofit/>
          </a:bodyPr>
          <a:lstStyle/>
          <a:p>
            <a:pPr algn="l"/>
            <a:endParaRPr lang="zh-CN" altLang="en-US" sz="3600" dirty="0">
              <a:solidFill>
                <a:srgbClr val="0942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11560" y="2406898"/>
            <a:ext cx="7848872" cy="4061047"/>
          </a:xfrm>
        </p:spPr>
        <p:txBody>
          <a:bodyPr>
            <a:normAutofit/>
          </a:bodyPr>
          <a:lstStyle/>
          <a:p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0310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Office PowerPoint</Application>
  <PresentationFormat>全屏显示(4:3)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Office 主题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z600</dc:creator>
  <cp:lastModifiedBy>z600</cp:lastModifiedBy>
  <cp:revision>5</cp:revision>
  <dcterms:created xsi:type="dcterms:W3CDTF">2017-03-30T13:05:17Z</dcterms:created>
  <dcterms:modified xsi:type="dcterms:W3CDTF">2017-03-30T14:48:56Z</dcterms:modified>
</cp:coreProperties>
</file>