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1425"/>
    <a:srgbClr val="721832"/>
    <a:srgbClr val="2E6868"/>
    <a:srgbClr val="073B8F"/>
    <a:srgbClr val="074C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1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2017/4/5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2017/4/5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2017/4/5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2017/4/5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2017/4/5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2017/4/5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2017/4/5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2017/4/5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2017/4/5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2017/4/5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2017/4/5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2017/4/5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55576" y="764704"/>
            <a:ext cx="7772400" cy="1296144"/>
          </a:xfrm>
        </p:spPr>
        <p:txBody>
          <a:bodyPr>
            <a:normAutofit/>
          </a:bodyPr>
          <a:lstStyle/>
          <a:p>
            <a:endParaRPr lang="zh-CN" altLang="en-US" dirty="0">
              <a:solidFill>
                <a:srgbClr val="72183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619672" y="2420888"/>
            <a:ext cx="6112768" cy="648072"/>
          </a:xfrm>
        </p:spPr>
        <p:txBody>
          <a:bodyPr>
            <a:normAutofit/>
          </a:bodyPr>
          <a:lstStyle/>
          <a:p>
            <a:endParaRPr lang="zh-CN" altLang="en-US" sz="2400" dirty="0">
              <a:solidFill>
                <a:srgbClr val="72183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242294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3568" y="404664"/>
            <a:ext cx="7704856" cy="936104"/>
          </a:xfrm>
        </p:spPr>
        <p:txBody>
          <a:bodyPr>
            <a:normAutofit/>
          </a:bodyPr>
          <a:lstStyle/>
          <a:p>
            <a:pPr algn="l"/>
            <a:endParaRPr lang="zh-CN" altLang="en-US" sz="3200" dirty="0">
              <a:solidFill>
                <a:srgbClr val="8A142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83568" y="1772816"/>
            <a:ext cx="7704856" cy="3600400"/>
          </a:xfrm>
        </p:spPr>
        <p:txBody>
          <a:bodyPr>
            <a:normAutofit/>
          </a:bodyPr>
          <a:lstStyle/>
          <a:p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574116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3568" y="404664"/>
            <a:ext cx="7704856" cy="936104"/>
          </a:xfrm>
        </p:spPr>
        <p:txBody>
          <a:bodyPr>
            <a:normAutofit/>
          </a:bodyPr>
          <a:lstStyle/>
          <a:p>
            <a:pPr algn="l"/>
            <a:endParaRPr lang="zh-CN" altLang="en-US" sz="3200" dirty="0">
              <a:solidFill>
                <a:srgbClr val="8A142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83568" y="1772816"/>
            <a:ext cx="7704856" cy="3600400"/>
          </a:xfrm>
        </p:spPr>
        <p:txBody>
          <a:bodyPr>
            <a:normAutofit/>
          </a:bodyPr>
          <a:lstStyle/>
          <a:p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986963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0</Words>
  <Application>Microsoft Office PowerPoint</Application>
  <PresentationFormat>全屏显示(4:3)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4" baseType="lpstr">
      <vt:lpstr>Office 主题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z600</dc:creator>
  <cp:lastModifiedBy>liumac</cp:lastModifiedBy>
  <cp:revision>8</cp:revision>
  <dcterms:created xsi:type="dcterms:W3CDTF">2017-03-30T13:00:40Z</dcterms:created>
  <dcterms:modified xsi:type="dcterms:W3CDTF">2017-04-05T06:07:28Z</dcterms:modified>
</cp:coreProperties>
</file>