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2"/>
    <p:sldId id="337" r:id="rId3"/>
  </p:sldIdLst>
  <p:sldSz cx="9107488" cy="621665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1958">
          <p15:clr>
            <a:srgbClr val="A4A3A4"/>
          </p15:clr>
        </p15:guide>
        <p15:guide id="2" pos="28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FFE33E"/>
    <a:srgbClr val="A64D3A"/>
    <a:srgbClr val="A64F3B"/>
    <a:srgbClr val="AE8D3A"/>
    <a:srgbClr val="A18E47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58" autoAdjust="0"/>
    <p:restoredTop sz="94660"/>
  </p:normalViewPr>
  <p:slideViewPr>
    <p:cSldViewPr>
      <p:cViewPr>
        <p:scale>
          <a:sx n="128" d="100"/>
          <a:sy n="128" d="100"/>
        </p:scale>
        <p:origin x="576" y="354"/>
      </p:cViewPr>
      <p:guideLst>
        <p:guide orient="horz" pos="1958"/>
        <p:guide pos="286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1020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2017/1/10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68487" y="1143000"/>
            <a:ext cx="4521026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="" xmlns:p14="http://schemas.microsoft.com/office/powerpoint/2010/main" val="11843510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3062" y="1931193"/>
            <a:ext cx="7741365" cy="133255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66123" y="3522772"/>
            <a:ext cx="6375242" cy="158870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8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10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82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02929" y="248958"/>
            <a:ext cx="2049185" cy="530429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5374" y="248958"/>
            <a:ext cx="5995763" cy="530429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19429" y="3994780"/>
            <a:ext cx="7741365" cy="123469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19429" y="2634889"/>
            <a:ext cx="7741365" cy="1359891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8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10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823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5374" y="1450552"/>
            <a:ext cx="4022474" cy="41027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29640" y="1450552"/>
            <a:ext cx="4022474" cy="41027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5374" y="1391552"/>
            <a:ext cx="4024056" cy="579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5374" y="1971486"/>
            <a:ext cx="4024056" cy="35817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6486" y="1391552"/>
            <a:ext cx="4025636" cy="579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835" indent="0">
              <a:buNone/>
              <a:defRPr sz="1600" b="1"/>
            </a:lvl7pPr>
            <a:lvl8pPr marL="3201035" indent="0">
              <a:buNone/>
              <a:defRPr sz="1600" b="1"/>
            </a:lvl8pPr>
            <a:lvl9pPr marL="3658235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6486" y="1971486"/>
            <a:ext cx="4025636" cy="358177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387" y="247518"/>
            <a:ext cx="2996301" cy="10533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60775" y="247519"/>
            <a:ext cx="5091339" cy="53057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5387" y="1300896"/>
            <a:ext cx="2996301" cy="425236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835" indent="0">
              <a:buNone/>
              <a:defRPr sz="900"/>
            </a:lvl7pPr>
            <a:lvl8pPr marL="3201035" indent="0">
              <a:buNone/>
              <a:defRPr sz="900"/>
            </a:lvl8pPr>
            <a:lvl9pPr marL="3658235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85131" y="4351659"/>
            <a:ext cx="5464493" cy="513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85131" y="555471"/>
            <a:ext cx="5464493" cy="372999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835" indent="0">
              <a:buNone/>
              <a:defRPr sz="2000"/>
            </a:lvl7pPr>
            <a:lvl8pPr marL="3201035" indent="0">
              <a:buNone/>
              <a:defRPr sz="2000"/>
            </a:lvl8pPr>
            <a:lvl9pPr marL="3658235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85131" y="4865395"/>
            <a:ext cx="5464493" cy="72959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835" indent="0">
              <a:buNone/>
              <a:defRPr sz="900"/>
            </a:lvl7pPr>
            <a:lvl8pPr marL="3201035" indent="0">
              <a:buNone/>
              <a:defRPr sz="900"/>
            </a:lvl8pPr>
            <a:lvl9pPr marL="3658235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2017/1/10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5375" y="248958"/>
            <a:ext cx="8196739" cy="10361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5375" y="1450552"/>
            <a:ext cx="8196739" cy="41027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5374" y="5761918"/>
            <a:ext cx="2125081" cy="330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2017/1/10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11725" y="5761918"/>
            <a:ext cx="2884038" cy="330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27033" y="5761918"/>
            <a:ext cx="2125081" cy="3309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24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6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835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8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10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8235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PPT封面2-0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6830" y="-6985"/>
            <a:ext cx="9181465" cy="6229985"/>
          </a:xfrm>
          <a:prstGeom prst="rect">
            <a:avLst/>
          </a:prstGeom>
          <a:solidFill>
            <a:schemeClr val="lt1"/>
          </a:solidFill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2990" y="354330"/>
            <a:ext cx="647700" cy="63055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5592445" y="619125"/>
            <a:ext cx="3242945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rgbClr val="FFC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南京财经大</a:t>
            </a:r>
            <a:r>
              <a:rPr lang="zh-CN" altLang="en-US" dirty="0" smtClean="0">
                <a:solidFill>
                  <a:srgbClr val="FFC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黑体" panose="02010600030101010101" pitchFamily="49" charset="-122"/>
                <a:ea typeface="黑体" panose="02010600030101010101" pitchFamily="49" charset="-122"/>
                <a:sym typeface="+mn-ea"/>
              </a:rPr>
              <a:t>学**学院（部门）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4630420" y="1702435"/>
            <a:ext cx="4027780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lnSpc>
                <a:spcPts val="3480"/>
              </a:lnSpc>
              <a:spcAft>
                <a:spcPts val="600"/>
              </a:spcAft>
              <a:buClr>
                <a:srgbClr val="C00000"/>
              </a:buClr>
              <a:buFont typeface="Wingdings" panose="05000000000000000000" charset="0"/>
              <a:buChar char="l"/>
            </a:pPr>
            <a:endParaRPr lang="en-US" altLang="zh-CN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marL="171450" indent="-171450">
              <a:lnSpc>
                <a:spcPts val="3480"/>
              </a:lnSpc>
              <a:spcAft>
                <a:spcPts val="600"/>
              </a:spcAft>
              <a:buClr>
                <a:srgbClr val="C00000"/>
              </a:buClr>
              <a:buFont typeface="Wingdings" panose="05000000000000000000" charset="0"/>
              <a:buChar char="l"/>
            </a:pPr>
            <a:endParaRPr lang="en-US" altLang="zh-CN" dirty="0" smtClean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16" name="图片 15" descr="图片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V="1">
            <a:off x="4773930" y="984885"/>
            <a:ext cx="4351655" cy="20955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25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1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1"/>
      <p:bldP spid="7" grpId="2"/>
      <p:bldP spid="7" grpId="3"/>
      <p:bldP spid="7" grpId="4"/>
      <p:bldP spid="7" grpId="5"/>
      <p:bldP spid="7" grpId="6"/>
      <p:bldP spid="7" grpId="7"/>
      <p:bldP spid="7" grpId="8"/>
      <p:bldP spid="7" grpId="9"/>
      <p:bldP spid="7" grpId="10"/>
      <p:bldP spid="7" grpId="1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447</TotalTime>
  <Words>13</Words>
  <Application>Microsoft Office PowerPoint</Application>
  <PresentationFormat>自定义</PresentationFormat>
  <Paragraphs>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Office 主题</vt:lpstr>
      <vt:lpstr>幻灯片 1</vt:lpstr>
      <vt:lpstr>幻灯片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chendan</cp:lastModifiedBy>
  <cp:revision>179</cp:revision>
  <dcterms:created xsi:type="dcterms:W3CDTF">2016-02-22T03:25:00Z</dcterms:created>
  <dcterms:modified xsi:type="dcterms:W3CDTF">2017-01-10T02:32:38Z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