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868"/>
    <a:srgbClr val="073B8F"/>
    <a:srgbClr val="074C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296144"/>
          </a:xfrm>
        </p:spPr>
        <p:txBody>
          <a:bodyPr>
            <a:normAutofit/>
          </a:bodyPr>
          <a:lstStyle/>
          <a:p>
            <a:endParaRPr lang="zh-CN" altLang="en-US" dirty="0">
              <a:solidFill>
                <a:srgbClr val="2E6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19672" y="2204864"/>
            <a:ext cx="6112768" cy="648072"/>
          </a:xfrm>
        </p:spPr>
        <p:txBody>
          <a:bodyPr>
            <a:normAutofit/>
          </a:bodyPr>
          <a:lstStyle/>
          <a:p>
            <a:endParaRPr lang="zh-CN" altLang="en-US" sz="2400" dirty="0">
              <a:solidFill>
                <a:srgbClr val="2E6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422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936104"/>
          </a:xfrm>
        </p:spPr>
        <p:txBody>
          <a:bodyPr>
            <a:normAutofit/>
          </a:bodyPr>
          <a:lstStyle/>
          <a:p>
            <a:pPr algn="l"/>
            <a:endParaRPr lang="zh-CN" altLang="en-US" sz="3200" dirty="0">
              <a:solidFill>
                <a:srgbClr val="2E6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772816"/>
            <a:ext cx="7704856" cy="3600400"/>
          </a:xfrm>
        </p:spPr>
        <p:txBody>
          <a:bodyPr>
            <a:normAutofit/>
          </a:bodyPr>
          <a:lstStyle/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41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936104"/>
          </a:xfrm>
        </p:spPr>
        <p:txBody>
          <a:bodyPr>
            <a:normAutofit/>
          </a:bodyPr>
          <a:lstStyle/>
          <a:p>
            <a:pPr algn="l"/>
            <a:endParaRPr lang="zh-CN" altLang="en-US" sz="3200" dirty="0">
              <a:solidFill>
                <a:srgbClr val="2E6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772816"/>
            <a:ext cx="7704856" cy="3600400"/>
          </a:xfrm>
        </p:spPr>
        <p:txBody>
          <a:bodyPr>
            <a:normAutofit/>
          </a:bodyPr>
          <a:lstStyle/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1892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z600</dc:creator>
  <cp:lastModifiedBy>z600</cp:lastModifiedBy>
  <cp:revision>7</cp:revision>
  <dcterms:created xsi:type="dcterms:W3CDTF">2017-03-30T13:00:40Z</dcterms:created>
  <dcterms:modified xsi:type="dcterms:W3CDTF">2017-04-04T10:21:53Z</dcterms:modified>
</cp:coreProperties>
</file>