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73B8F"/>
    <a:srgbClr val="074C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1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t>2017/3/30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27584" y="1340768"/>
            <a:ext cx="7772400" cy="1470025"/>
          </a:xfrm>
        </p:spPr>
        <p:txBody>
          <a:bodyPr>
            <a:normAutofit/>
          </a:bodyPr>
          <a:lstStyle/>
          <a:p>
            <a:pPr algn="r"/>
            <a:endParaRPr lang="zh-CN" altLang="en-US" sz="4800" b="1" dirty="0">
              <a:solidFill>
                <a:srgbClr val="073B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2483768" y="3140968"/>
            <a:ext cx="6112768" cy="1080120"/>
          </a:xfrm>
        </p:spPr>
        <p:txBody>
          <a:bodyPr>
            <a:normAutofit/>
          </a:bodyPr>
          <a:lstStyle/>
          <a:p>
            <a:pPr algn="r"/>
            <a:endParaRPr lang="zh-CN" altLang="en-US" sz="2800" dirty="0">
              <a:solidFill>
                <a:schemeClr val="tx1">
                  <a:lumMod val="75000"/>
                  <a:lumOff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242294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60840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073B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916832"/>
            <a:ext cx="7560840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574116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404664"/>
            <a:ext cx="7560840" cy="936104"/>
          </a:xfrm>
        </p:spPr>
        <p:txBody>
          <a:bodyPr>
            <a:normAutofit/>
          </a:bodyPr>
          <a:lstStyle/>
          <a:p>
            <a:pPr algn="l"/>
            <a:endParaRPr lang="zh-CN" altLang="en-US" sz="3200" dirty="0">
              <a:solidFill>
                <a:srgbClr val="073B8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99592" y="1916832"/>
            <a:ext cx="7560840" cy="3600400"/>
          </a:xfrm>
        </p:spPr>
        <p:txBody>
          <a:bodyPr>
            <a:normAutofit/>
          </a:bodyPr>
          <a:lstStyle/>
          <a:p>
            <a:endParaRPr lang="zh-CN" altLang="en-US" sz="2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9976947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全屏显示(4:3)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3</vt:i4>
      </vt:variant>
    </vt:vector>
  </HeadingPairs>
  <TitlesOfParts>
    <vt:vector size="4" baseType="lpstr">
      <vt:lpstr>Office 主题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z600</dc:creator>
  <cp:lastModifiedBy>z600</cp:lastModifiedBy>
  <cp:revision>5</cp:revision>
  <dcterms:created xsi:type="dcterms:W3CDTF">2017-03-30T13:00:40Z</dcterms:created>
  <dcterms:modified xsi:type="dcterms:W3CDTF">2017-03-30T13:50:52Z</dcterms:modified>
</cp:coreProperties>
</file>