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8"/>
  </p:notesMasterIdLst>
  <p:handoutMasterIdLst>
    <p:handoutMasterId r:id="rId9"/>
  </p:handoutMasterIdLst>
  <p:sldIdLst>
    <p:sldId id="374" r:id="rId3"/>
    <p:sldId id="373" r:id="rId4"/>
    <p:sldId id="364" r:id="rId5"/>
    <p:sldId id="371" r:id="rId6"/>
    <p:sldId id="312" r:id="rId7"/>
  </p:sldIdLst>
  <p:sldSz cx="9144000" cy="5143500" type="screen16x9"/>
  <p:notesSz cx="6858000" cy="9144000"/>
  <p:custDataLst>
    <p:tags r:id="rId10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D24722"/>
    <a:srgbClr val="E84C22"/>
    <a:srgbClr val="EFAD09"/>
    <a:srgbClr val="DA9A26"/>
    <a:srgbClr val="D97827"/>
    <a:srgbClr val="D56323"/>
    <a:srgbClr val="D35B25"/>
    <a:srgbClr val="D2472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44" autoAdjust="0"/>
    <p:restoredTop sz="98343" autoAdjust="0"/>
  </p:normalViewPr>
  <p:slideViewPr>
    <p:cSldViewPr>
      <p:cViewPr>
        <p:scale>
          <a:sx n="108" d="100"/>
          <a:sy n="108" d="100"/>
        </p:scale>
        <p:origin x="-474" y="-378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CDD4F5EB-E03F-4DBA-85BA-8E3B9FA9652F}" type="datetimeFigureOut">
              <a:rPr lang="zh-CN" altLang="en-US"/>
              <a:pPr>
                <a:defRPr/>
              </a:pPr>
              <a:t>2016/11/21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E5B1DA96-B018-4E97-8542-9173CE7A1FB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F1C0EB07-0BEF-414B-BBC2-5B56EBCCD2EA}" type="datetimeFigureOut">
              <a:rPr lang="zh-CN" altLang="en-US"/>
              <a:pPr>
                <a:defRPr/>
              </a:pPr>
              <a:t>2016/11/21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</a:defRPr>
            </a:lvl1pPr>
          </a:lstStyle>
          <a:p>
            <a:pPr>
              <a:defRPr/>
            </a:pPr>
            <a:fld id="{CD1FF380-B4F1-4952-A90F-02357A8E459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9699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71B66A7-1631-4B50-B53F-F851D0277653}" type="slidenum">
              <a:rPr lang="en-US" altLang="zh-CN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1747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6B967180-148A-4A91-9A82-4550B94E0747}" type="slidenum">
              <a:rPr lang="en-US" altLang="zh-CN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3379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D387AA3-DFEE-4111-B2E8-BAD10ADB4822}" type="slidenum">
              <a:rPr lang="en-US" altLang="zh-CN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altLang="zh-C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8AA80-F119-4131-A6C7-81BEEB2931C7}" type="datetimeFigureOut">
              <a:rPr lang="zh-CN" altLang="en-US"/>
              <a:pPr>
                <a:defRPr/>
              </a:pPr>
              <a:t>2016/11/21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FB7058-1352-4EB6-A716-6EE531E0F90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737418-4DE4-411D-8DDC-AB49C0295EFC}" type="datetimeFigureOut">
              <a:rPr lang="zh-CN" altLang="en-US"/>
              <a:pPr>
                <a:defRPr/>
              </a:pPr>
              <a:t>2016/11/21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68D75-4DA3-428C-B9EA-2C2263F3D66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602CE-AA49-4757-9F3F-1FC072A68E79}" type="datetimeFigureOut">
              <a:rPr lang="zh-CN" altLang="en-US"/>
              <a:pPr>
                <a:defRPr/>
              </a:pPr>
              <a:t>2016/11/21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5ADFF-65C4-49FC-8402-45F6204771D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5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901700" y="315913"/>
            <a:ext cx="1917700" cy="444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10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350838" y="255588"/>
            <a:ext cx="427037" cy="4270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28650" y="1545755"/>
            <a:ext cx="7886700" cy="1790700"/>
          </a:xfrm>
        </p:spPr>
        <p:txBody>
          <a:bodyPr anchor="b">
            <a:normAutofit/>
          </a:bodyPr>
          <a:lstStyle>
            <a:lvl1pPr algn="l" latinLnBrk="0">
              <a:defRPr lang="zh-CN" sz="54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628653" y="3832958"/>
            <a:ext cx="5029199" cy="853345"/>
          </a:xfrm>
        </p:spPr>
        <p:txBody>
          <a:bodyPr>
            <a:normAutofit/>
          </a:bodyPr>
          <a:lstStyle>
            <a:lvl1pPr marL="0" indent="0" algn="l" latinLnBrk="0">
              <a:lnSpc>
                <a:spcPct val="150000"/>
              </a:lnSpc>
              <a:spcBef>
                <a:spcPts val="600"/>
              </a:spcBef>
              <a:buNone/>
              <a:defRPr lang="zh-CN" sz="2800">
                <a:solidFill>
                  <a:srgbClr val="D24726"/>
                </a:solidFill>
                <a:latin typeface="+mj-lt"/>
              </a:defRPr>
            </a:lvl1pPr>
            <a:lvl2pPr marL="457200" indent="0" algn="ctr" latinLnBrk="0">
              <a:buNone/>
              <a:defRPr lang="zh-CN" sz="2000"/>
            </a:lvl2pPr>
            <a:lvl3pPr marL="914400" indent="0" algn="ctr" latinLnBrk="0">
              <a:buNone/>
              <a:defRPr lang="zh-CN" sz="1800"/>
            </a:lvl3pPr>
            <a:lvl4pPr marL="1371600" indent="0" algn="ctr" latinLnBrk="0">
              <a:buNone/>
              <a:defRPr lang="zh-CN" sz="1600"/>
            </a:lvl4pPr>
            <a:lvl5pPr marL="1828800" indent="0" algn="ctr" latinLnBrk="0">
              <a:buNone/>
              <a:defRPr lang="zh-CN" sz="1600"/>
            </a:lvl5pPr>
            <a:lvl6pPr marL="2286000" indent="0" algn="ctr" latinLnBrk="0">
              <a:buNone/>
              <a:defRPr lang="zh-CN" sz="1600"/>
            </a:lvl6pPr>
            <a:lvl7pPr marL="2743200" indent="0" algn="ctr" latinLnBrk="0">
              <a:buNone/>
              <a:defRPr lang="zh-CN" sz="1600"/>
            </a:lvl7pPr>
            <a:lvl8pPr marL="3200400" indent="0" algn="ctr" latinLnBrk="0">
              <a:buNone/>
              <a:defRPr lang="zh-CN" sz="1600"/>
            </a:lvl8pPr>
            <a:lvl9pPr marL="3657600" indent="0" algn="ctr" latinLnBrk="0">
              <a:buNone/>
              <a:defRPr lang="zh-CN"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6"/>
          <p:cNvSpPr/>
          <p:nvPr/>
        </p:nvSpPr>
        <p:spPr>
          <a:xfrm>
            <a:off x="0" y="0"/>
            <a:ext cx="9144000" cy="1000125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7"/>
          <p:cNvSpPr/>
          <p:nvPr userDrawn="1"/>
        </p:nvSpPr>
        <p:spPr>
          <a:xfrm>
            <a:off x="0" y="0"/>
            <a:ext cx="9144000" cy="1000125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6" name="图片 11" descr="logo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432675" y="4443413"/>
            <a:ext cx="1377950" cy="38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9"/>
          <p:cNvSpPr txBox="1"/>
          <p:nvPr userDrawn="1"/>
        </p:nvSpPr>
        <p:spPr>
          <a:xfrm>
            <a:off x="7216775" y="4875213"/>
            <a:ext cx="1808163" cy="2286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tabLst>
                <a:tab pos="2328863" algn="l"/>
              </a:tabLst>
              <a:defRPr/>
            </a:pPr>
            <a:r>
              <a:rPr lang="en-US" altLang="zh-CN" sz="900" b="1" dirty="0">
                <a:solidFill>
                  <a:srgbClr val="BFBFBF"/>
                </a:solidFill>
                <a:latin typeface="Calibri" pitchFamily="34" charset="0"/>
              </a:rPr>
              <a:t>Page  </a:t>
            </a:r>
            <a:fld id="{94D4949C-F210-4FD8-ACEA-6884E9843955}" type="slidenum">
              <a:rPr lang="en-US" altLang="zh-CN" sz="900" b="1">
                <a:solidFill>
                  <a:srgbClr val="BFBFBF"/>
                </a:solidFill>
                <a:latin typeface="Calibri" pitchFamily="34" charset="0"/>
              </a:rPr>
              <a:pPr algn="r">
                <a:tabLst>
                  <a:tab pos="2328863" algn="l"/>
                </a:tabLst>
                <a:defRPr/>
              </a:pPr>
              <a:t>‹#›</a:t>
            </a:fld>
            <a:r>
              <a:rPr lang="en-US" altLang="zh-CN" sz="900" b="1" dirty="0">
                <a:solidFill>
                  <a:srgbClr val="BFBFBF"/>
                </a:solidFill>
                <a:latin typeface="Calibri" pitchFamily="34" charset="0"/>
              </a:rPr>
              <a:t> | </a:t>
            </a:r>
            <a:r>
              <a:rPr lang="en-US" altLang="zh-CN" sz="900" b="1" dirty="0">
                <a:solidFill>
                  <a:srgbClr val="BFBFBF"/>
                </a:solidFill>
                <a:latin typeface="Calibri" pitchFamily="34" charset="0"/>
              </a:rPr>
              <a:t>2016 </a:t>
            </a:r>
            <a:endParaRPr lang="en-US" altLang="zh-CN" sz="900" b="1" dirty="0">
              <a:solidFill>
                <a:srgbClr val="BFBFBF"/>
              </a:solidFill>
              <a:latin typeface="Calibri" pitchFamily="34" charset="0"/>
            </a:endParaRPr>
          </a:p>
        </p:txBody>
      </p:sp>
      <p:cxnSp>
        <p:nvCxnSpPr>
          <p:cNvPr id="8" name="Straight Connector 4"/>
          <p:cNvCxnSpPr/>
          <p:nvPr userDrawn="1"/>
        </p:nvCxnSpPr>
        <p:spPr>
          <a:xfrm flipH="1">
            <a:off x="7270750" y="4875213"/>
            <a:ext cx="167322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3327" y="0"/>
            <a:ext cx="8062025" cy="906651"/>
          </a:xfrm>
        </p:spPr>
        <p:txBody>
          <a:bodyPr anchor="b">
            <a:normAutofit/>
          </a:bodyPr>
          <a:lstStyle>
            <a:lvl1pPr latinLnBrk="0">
              <a:defRPr lang="zh-CN" sz="36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8652" y="1369219"/>
            <a:ext cx="3125815" cy="3263504"/>
          </a:xfrm>
        </p:spPr>
        <p:txBody>
          <a:bodyPr>
            <a:normAutofit/>
          </a:bodyPr>
          <a:lstStyle>
            <a:lvl1pPr marL="0" indent="0" latinLnBrk="0">
              <a:lnSpc>
                <a:spcPct val="150000"/>
              </a:lnSpc>
              <a:spcAft>
                <a:spcPts val="1200"/>
              </a:spcAft>
              <a:buNone/>
              <a:defRPr lang="zh-CN" sz="1600">
                <a:solidFill>
                  <a:schemeClr val="bg1">
                    <a:lumMod val="50000"/>
                  </a:schemeClr>
                </a:solidFill>
              </a:defRPr>
            </a:lvl1pPr>
            <a:lvl2pPr latinLnBrk="0">
              <a:lnSpc>
                <a:spcPct val="150000"/>
              </a:lnSpc>
              <a:spcAft>
                <a:spcPts val="1200"/>
              </a:spcAft>
              <a:defRPr lang="zh-CN" sz="1400">
                <a:solidFill>
                  <a:schemeClr val="bg1">
                    <a:lumMod val="50000"/>
                  </a:schemeClr>
                </a:solidFill>
              </a:defRPr>
            </a:lvl2pPr>
            <a:lvl3pPr latinLnBrk="0">
              <a:lnSpc>
                <a:spcPct val="150000"/>
              </a:lnSpc>
              <a:spcAft>
                <a:spcPts val="1200"/>
              </a:spcAft>
              <a:defRPr lang="zh-CN" sz="1200">
                <a:solidFill>
                  <a:schemeClr val="bg1">
                    <a:lumMod val="50000"/>
                  </a:schemeClr>
                </a:solidFill>
              </a:defRPr>
            </a:lvl3pPr>
            <a:lvl4pPr latinLnBrk="0">
              <a:lnSpc>
                <a:spcPct val="150000"/>
              </a:lnSpc>
              <a:spcAft>
                <a:spcPts val="1200"/>
              </a:spcAft>
              <a:defRPr lang="zh-CN" sz="1100">
                <a:solidFill>
                  <a:schemeClr val="bg1">
                    <a:lumMod val="50000"/>
                  </a:schemeClr>
                </a:solidFill>
              </a:defRPr>
            </a:lvl4pPr>
            <a:lvl5pPr latinLnBrk="0">
              <a:lnSpc>
                <a:spcPct val="150000"/>
              </a:lnSpc>
              <a:spcAft>
                <a:spcPts val="1200"/>
              </a:spcAft>
              <a:defRPr lang="zh-CN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6"/>
          <p:cNvSpPr/>
          <p:nvPr/>
        </p:nvSpPr>
        <p:spPr>
          <a:xfrm>
            <a:off x="4241800" y="1282700"/>
            <a:ext cx="4902200" cy="268128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7"/>
          <p:cNvSpPr/>
          <p:nvPr userDrawn="1"/>
        </p:nvSpPr>
        <p:spPr>
          <a:xfrm>
            <a:off x="4241800" y="1282700"/>
            <a:ext cx="4902200" cy="268128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6" name="图片 11" descr="logo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432675" y="4408488"/>
            <a:ext cx="1377950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Straight Connector 4"/>
          <p:cNvCxnSpPr/>
          <p:nvPr userDrawn="1"/>
        </p:nvCxnSpPr>
        <p:spPr>
          <a:xfrm flipH="1">
            <a:off x="7270750" y="4840288"/>
            <a:ext cx="167322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8"/>
          <p:cNvSpPr txBox="1"/>
          <p:nvPr userDrawn="1"/>
        </p:nvSpPr>
        <p:spPr>
          <a:xfrm>
            <a:off x="7216775" y="4832350"/>
            <a:ext cx="1808163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tabLst>
                <a:tab pos="2328863" algn="l"/>
              </a:tabLst>
              <a:defRPr/>
            </a:pPr>
            <a:r>
              <a:rPr lang="en-US" altLang="zh-CN" sz="700" b="1" dirty="0">
                <a:solidFill>
                  <a:srgbClr val="BFBFBF"/>
                </a:solidFill>
                <a:latin typeface="Calibri" pitchFamily="34" charset="0"/>
              </a:rPr>
              <a:t>Page  </a:t>
            </a:r>
            <a:fld id="{17ACC9DF-2D2D-4329-97B4-47F3A4A99623}" type="slidenum">
              <a:rPr lang="en-US" altLang="zh-CN" sz="700" b="1">
                <a:solidFill>
                  <a:srgbClr val="BFBFBF"/>
                </a:solidFill>
                <a:latin typeface="Calibri" pitchFamily="34" charset="0"/>
              </a:rPr>
              <a:pPr>
                <a:tabLst>
                  <a:tab pos="2328863" algn="l"/>
                </a:tabLst>
                <a:defRPr/>
              </a:pPr>
              <a:t>‹#›</a:t>
            </a:fld>
            <a:r>
              <a:rPr lang="en-US" altLang="zh-CN" sz="700" b="1" dirty="0">
                <a:solidFill>
                  <a:srgbClr val="BFBFBF"/>
                </a:solidFill>
                <a:latin typeface="Calibri" pitchFamily="34" charset="0"/>
              </a:rPr>
              <a:t> | </a:t>
            </a:r>
            <a:r>
              <a:rPr lang="en-US" altLang="zh-CN" sz="700" b="1" dirty="0">
                <a:solidFill>
                  <a:srgbClr val="BFBFBF"/>
                </a:solidFill>
                <a:latin typeface="Calibri" pitchFamily="34" charset="0"/>
              </a:rPr>
              <a:t>2016 </a:t>
            </a:r>
            <a:endParaRPr lang="en-US" altLang="zh-CN" sz="700" b="1" dirty="0">
              <a:solidFill>
                <a:srgbClr val="BFBFBF"/>
              </a:solidFill>
              <a:latin typeface="Calibri" pitchFamily="34" charset="0"/>
            </a:endParaRPr>
          </a:p>
          <a:p>
            <a:pPr>
              <a:tabLst>
                <a:tab pos="2328863" algn="l"/>
              </a:tabLst>
              <a:defRPr/>
            </a:pPr>
            <a:r>
              <a:rPr lang="en-US" altLang="zh-CN" sz="700" b="1" dirty="0">
                <a:solidFill>
                  <a:srgbClr val="BFBFBF"/>
                </a:solidFill>
                <a:latin typeface="Calibri" pitchFamily="34" charset="0"/>
              </a:rPr>
              <a:t>Nanjing </a:t>
            </a:r>
            <a:r>
              <a:rPr lang="en-US" altLang="zh-CN" sz="700" b="1" dirty="0">
                <a:solidFill>
                  <a:srgbClr val="BFBFBF"/>
                </a:solidFill>
                <a:latin typeface="Calibri" pitchFamily="34" charset="0"/>
              </a:rPr>
              <a:t>University of Finance &amp; Economics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1" y="1801680"/>
            <a:ext cx="3381536" cy="1640420"/>
          </a:xfrm>
        </p:spPr>
        <p:txBody>
          <a:bodyPr>
            <a:noAutofit/>
          </a:bodyPr>
          <a:lstStyle>
            <a:lvl1pPr algn="l" latinLnBrk="0">
              <a:defRPr lang="zh-CN" sz="4800">
                <a:solidFill>
                  <a:srgbClr val="D24726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742481" y="1801678"/>
            <a:ext cx="3952068" cy="1640420"/>
          </a:xfrm>
        </p:spPr>
        <p:txBody>
          <a:bodyPr anchor="ctr">
            <a:normAutofit/>
          </a:bodyPr>
          <a:lstStyle>
            <a:lvl1pPr marL="0" indent="0" latinLnBrk="0">
              <a:lnSpc>
                <a:spcPct val="150000"/>
              </a:lnSpc>
              <a:buNone/>
              <a:defRPr lang="zh-CN" sz="2800">
                <a:solidFill>
                  <a:schemeClr val="bg1"/>
                </a:solidFill>
                <a:latin typeface="+mj-lt"/>
              </a:defRPr>
            </a:lvl1pPr>
            <a:lvl2pPr marL="457200" indent="0" latinLnBrk="0">
              <a:buNone/>
              <a:defRPr lang="zh-CN" sz="2000"/>
            </a:lvl2pPr>
            <a:lvl3pPr marL="914400" indent="0" latinLnBrk="0">
              <a:buNone/>
              <a:defRPr lang="zh-CN" sz="1800"/>
            </a:lvl3pPr>
            <a:lvl4pPr marL="1371600" indent="0" latinLnBrk="0">
              <a:buNone/>
              <a:defRPr lang="zh-CN" sz="1600"/>
            </a:lvl4pPr>
            <a:lvl5pPr marL="1828800" indent="0" latinLnBrk="0">
              <a:buNone/>
              <a:defRPr lang="zh-CN" sz="1600"/>
            </a:lvl5pPr>
            <a:lvl6pPr marL="2286000" indent="0" latinLnBrk="0">
              <a:buNone/>
              <a:defRPr lang="zh-CN" sz="1600"/>
            </a:lvl6pPr>
            <a:lvl7pPr marL="2743200" indent="0" latinLnBrk="0">
              <a:buNone/>
              <a:defRPr lang="zh-CN" sz="1600"/>
            </a:lvl7pPr>
            <a:lvl8pPr marL="3200400" indent="0" latinLnBrk="0">
              <a:buNone/>
              <a:defRPr lang="zh-CN" sz="1600"/>
            </a:lvl8pPr>
            <a:lvl9pPr marL="3657600" indent="0" latinLnBrk="0">
              <a:buNone/>
              <a:defRPr lang="zh-CN"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7"/>
          <p:cNvSpPr/>
          <p:nvPr/>
        </p:nvSpPr>
        <p:spPr>
          <a:xfrm>
            <a:off x="0" y="0"/>
            <a:ext cx="9144000" cy="1000125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" name="矩形 8"/>
          <p:cNvSpPr/>
          <p:nvPr userDrawn="1"/>
        </p:nvSpPr>
        <p:spPr>
          <a:xfrm>
            <a:off x="0" y="0"/>
            <a:ext cx="9144000" cy="1000125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7" name="图片 11" descr="logo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432675" y="4408488"/>
            <a:ext cx="1377950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4"/>
          <p:cNvCxnSpPr/>
          <p:nvPr userDrawn="1"/>
        </p:nvCxnSpPr>
        <p:spPr>
          <a:xfrm flipH="1">
            <a:off x="7270750" y="4840288"/>
            <a:ext cx="167322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12"/>
          <p:cNvSpPr txBox="1"/>
          <p:nvPr userDrawn="1"/>
        </p:nvSpPr>
        <p:spPr>
          <a:xfrm>
            <a:off x="7216775" y="4832350"/>
            <a:ext cx="1808163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tabLst>
                <a:tab pos="2328863" algn="l"/>
              </a:tabLst>
              <a:defRPr/>
            </a:pPr>
            <a:r>
              <a:rPr lang="en-US" altLang="zh-CN" sz="700" b="1" dirty="0">
                <a:solidFill>
                  <a:srgbClr val="BFBFBF"/>
                </a:solidFill>
                <a:latin typeface="Calibri" pitchFamily="34" charset="0"/>
              </a:rPr>
              <a:t>Page  </a:t>
            </a:r>
            <a:fld id="{C499B4C4-42EC-4EEB-8029-E074D98AE42D}" type="slidenum">
              <a:rPr lang="en-US" altLang="zh-CN" sz="700" b="1">
                <a:solidFill>
                  <a:srgbClr val="BFBFBF"/>
                </a:solidFill>
                <a:latin typeface="Calibri" pitchFamily="34" charset="0"/>
              </a:rPr>
              <a:pPr>
                <a:tabLst>
                  <a:tab pos="2328863" algn="l"/>
                </a:tabLst>
                <a:defRPr/>
              </a:pPr>
              <a:t>‹#›</a:t>
            </a:fld>
            <a:r>
              <a:rPr lang="en-US" altLang="zh-CN" sz="700" b="1" dirty="0">
                <a:solidFill>
                  <a:srgbClr val="BFBFBF"/>
                </a:solidFill>
                <a:latin typeface="Calibri" pitchFamily="34" charset="0"/>
              </a:rPr>
              <a:t> | </a:t>
            </a:r>
            <a:r>
              <a:rPr lang="en-US" altLang="zh-CN" sz="700" b="1" dirty="0">
                <a:solidFill>
                  <a:srgbClr val="BFBFBF"/>
                </a:solidFill>
                <a:latin typeface="Calibri" pitchFamily="34" charset="0"/>
              </a:rPr>
              <a:t>2016 </a:t>
            </a:r>
            <a:endParaRPr lang="en-US" altLang="zh-CN" sz="700" b="1" dirty="0">
              <a:solidFill>
                <a:srgbClr val="BFBFBF"/>
              </a:solidFill>
              <a:latin typeface="Calibri" pitchFamily="34" charset="0"/>
            </a:endParaRPr>
          </a:p>
          <a:p>
            <a:pPr>
              <a:tabLst>
                <a:tab pos="2328863" algn="l"/>
              </a:tabLst>
              <a:defRPr/>
            </a:pPr>
            <a:r>
              <a:rPr lang="en-US" altLang="zh-CN" sz="700" b="1" dirty="0">
                <a:solidFill>
                  <a:srgbClr val="BFBFBF"/>
                </a:solidFill>
                <a:latin typeface="Calibri" pitchFamily="34" charset="0"/>
              </a:rPr>
              <a:t>Nanjing </a:t>
            </a:r>
            <a:r>
              <a:rPr lang="en-US" altLang="zh-CN" sz="700" b="1" dirty="0">
                <a:solidFill>
                  <a:srgbClr val="BFBFBF"/>
                </a:solidFill>
                <a:latin typeface="Calibri" pitchFamily="34" charset="0"/>
              </a:rPr>
              <a:t>University of Finance &amp; Economics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"/>
            <a:ext cx="8058150" cy="921327"/>
          </a:xfrm>
        </p:spPr>
        <p:txBody>
          <a:bodyPr anchor="b">
            <a:normAutofit/>
          </a:bodyPr>
          <a:lstStyle>
            <a:lvl1pPr latinLnBrk="0">
              <a:defRPr lang="zh-CN" sz="36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 rtlCol="0">
            <a:normAutofit/>
          </a:bodyPr>
          <a:lstStyle>
            <a:lvl1pPr latinLnBrk="0">
              <a:defRPr lang="zh-CN" sz="1600">
                <a:solidFill>
                  <a:schemeClr val="bg1">
                    <a:lumMod val="50000"/>
                  </a:schemeClr>
                </a:solidFill>
              </a:defRPr>
            </a:lvl1pPr>
            <a:lvl2pPr latinLnBrk="0">
              <a:defRPr lang="zh-CN" sz="1400">
                <a:solidFill>
                  <a:schemeClr val="bg1">
                    <a:lumMod val="50000"/>
                  </a:schemeClr>
                </a:solidFill>
              </a:defRPr>
            </a:lvl2pPr>
            <a:lvl3pPr latinLnBrk="0">
              <a:defRPr lang="zh-CN" sz="1200">
                <a:solidFill>
                  <a:schemeClr val="bg1">
                    <a:lumMod val="50000"/>
                  </a:schemeClr>
                </a:solidFill>
              </a:defRPr>
            </a:lvl3pPr>
            <a:lvl4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4pPr>
            <a:lvl5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 rtlCol="0">
            <a:normAutofit/>
          </a:bodyPr>
          <a:lstStyle>
            <a:lvl1pPr latinLnBrk="0">
              <a:defRPr lang="zh-CN" sz="1600">
                <a:solidFill>
                  <a:schemeClr val="bg1">
                    <a:lumMod val="50000"/>
                  </a:schemeClr>
                </a:solidFill>
              </a:defRPr>
            </a:lvl1pPr>
            <a:lvl2pPr latinLnBrk="0">
              <a:defRPr lang="zh-CN" sz="1400">
                <a:solidFill>
                  <a:schemeClr val="bg1">
                    <a:lumMod val="50000"/>
                  </a:schemeClr>
                </a:solidFill>
              </a:defRPr>
            </a:lvl2pPr>
            <a:lvl3pPr latinLnBrk="0">
              <a:defRPr lang="zh-CN" sz="1200">
                <a:solidFill>
                  <a:schemeClr val="bg1">
                    <a:lumMod val="50000"/>
                  </a:schemeClr>
                </a:solidFill>
              </a:defRPr>
            </a:lvl3pPr>
            <a:lvl4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4pPr>
            <a:lvl5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9"/>
          <p:cNvSpPr/>
          <p:nvPr/>
        </p:nvSpPr>
        <p:spPr>
          <a:xfrm>
            <a:off x="0" y="0"/>
            <a:ext cx="9144000" cy="1000125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 10"/>
          <p:cNvSpPr/>
          <p:nvPr userDrawn="1"/>
        </p:nvSpPr>
        <p:spPr>
          <a:xfrm>
            <a:off x="0" y="0"/>
            <a:ext cx="9144000" cy="1000125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9" name="图片 11" descr="logo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432675" y="4408488"/>
            <a:ext cx="1377950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Straight Connector 4"/>
          <p:cNvCxnSpPr/>
          <p:nvPr userDrawn="1"/>
        </p:nvCxnSpPr>
        <p:spPr>
          <a:xfrm flipH="1">
            <a:off x="7270750" y="4840288"/>
            <a:ext cx="167322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4"/>
          <p:cNvSpPr txBox="1"/>
          <p:nvPr userDrawn="1"/>
        </p:nvSpPr>
        <p:spPr>
          <a:xfrm>
            <a:off x="7216775" y="4832350"/>
            <a:ext cx="1808163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tabLst>
                <a:tab pos="2328863" algn="l"/>
              </a:tabLst>
              <a:defRPr/>
            </a:pPr>
            <a:r>
              <a:rPr lang="en-US" altLang="zh-CN" sz="700" b="1" dirty="0">
                <a:solidFill>
                  <a:srgbClr val="BFBFBF"/>
                </a:solidFill>
                <a:latin typeface="Calibri" pitchFamily="34" charset="0"/>
              </a:rPr>
              <a:t>Page  </a:t>
            </a:r>
            <a:fld id="{3DC86ED4-314B-40DC-8FB1-2866FB61B322}" type="slidenum">
              <a:rPr lang="en-US" altLang="zh-CN" sz="700" b="1">
                <a:solidFill>
                  <a:srgbClr val="BFBFBF"/>
                </a:solidFill>
                <a:latin typeface="Calibri" pitchFamily="34" charset="0"/>
              </a:rPr>
              <a:pPr>
                <a:tabLst>
                  <a:tab pos="2328863" algn="l"/>
                </a:tabLst>
                <a:defRPr/>
              </a:pPr>
              <a:t>‹#›</a:t>
            </a:fld>
            <a:r>
              <a:rPr lang="en-US" altLang="zh-CN" sz="700" b="1" dirty="0">
                <a:solidFill>
                  <a:srgbClr val="BFBFBF"/>
                </a:solidFill>
                <a:latin typeface="Calibri" pitchFamily="34" charset="0"/>
              </a:rPr>
              <a:t> | </a:t>
            </a:r>
            <a:r>
              <a:rPr lang="en-US" altLang="zh-CN" sz="700" b="1" dirty="0">
                <a:solidFill>
                  <a:srgbClr val="BFBFBF"/>
                </a:solidFill>
                <a:latin typeface="Calibri" pitchFamily="34" charset="0"/>
              </a:rPr>
              <a:t>2016 </a:t>
            </a:r>
            <a:endParaRPr lang="en-US" altLang="zh-CN" sz="700" b="1" dirty="0">
              <a:solidFill>
                <a:srgbClr val="BFBFBF"/>
              </a:solidFill>
              <a:latin typeface="Calibri" pitchFamily="34" charset="0"/>
            </a:endParaRPr>
          </a:p>
          <a:p>
            <a:pPr>
              <a:tabLst>
                <a:tab pos="2328863" algn="l"/>
              </a:tabLst>
              <a:defRPr/>
            </a:pPr>
            <a:r>
              <a:rPr lang="en-US" altLang="zh-CN" sz="700" b="1" dirty="0">
                <a:solidFill>
                  <a:srgbClr val="BFBFBF"/>
                </a:solidFill>
                <a:latin typeface="Calibri" pitchFamily="34" charset="0"/>
              </a:rPr>
              <a:t>Nanjing </a:t>
            </a:r>
            <a:r>
              <a:rPr lang="en-US" altLang="zh-CN" sz="700" b="1" dirty="0">
                <a:solidFill>
                  <a:srgbClr val="BFBFBF"/>
                </a:solidFill>
                <a:latin typeface="Calibri" pitchFamily="34" charset="0"/>
              </a:rPr>
              <a:t>University of Finance &amp; Economics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0"/>
            <a:ext cx="8053388" cy="921327"/>
          </a:xfrm>
        </p:spPr>
        <p:txBody>
          <a:bodyPr anchor="b">
            <a:normAutofit/>
          </a:bodyPr>
          <a:lstStyle>
            <a:lvl1pPr latinLnBrk="0">
              <a:defRPr lang="zh-CN" sz="36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1116806"/>
            <a:ext cx="3867150" cy="481013"/>
          </a:xfrm>
        </p:spPr>
        <p:txBody>
          <a:bodyPr anchor="b"/>
          <a:lstStyle>
            <a:lvl1pPr marL="0" indent="0" latinLnBrk="0">
              <a:buNone/>
              <a:defRPr lang="zh-CN" sz="2400" b="1"/>
            </a:lvl1pPr>
            <a:lvl2pPr marL="457200" indent="0" latinLnBrk="0">
              <a:buNone/>
              <a:defRPr lang="zh-CN" sz="2000" b="1"/>
            </a:lvl2pPr>
            <a:lvl3pPr marL="914400" indent="0" latinLnBrk="0">
              <a:buNone/>
              <a:defRPr lang="zh-CN" sz="1800" b="1"/>
            </a:lvl3pPr>
            <a:lvl4pPr marL="1371600" indent="0" latinLnBrk="0">
              <a:buNone/>
              <a:defRPr lang="zh-CN" sz="1600" b="1"/>
            </a:lvl4pPr>
            <a:lvl5pPr marL="1828800" indent="0" latinLnBrk="0">
              <a:buNone/>
              <a:defRPr lang="zh-CN" sz="1600" b="1"/>
            </a:lvl5pPr>
            <a:lvl6pPr marL="2286000" indent="0" latinLnBrk="0">
              <a:buNone/>
              <a:defRPr lang="zh-CN" sz="1600" b="1"/>
            </a:lvl6pPr>
            <a:lvl7pPr marL="2743200" indent="0" latinLnBrk="0">
              <a:buNone/>
              <a:defRPr lang="zh-CN" sz="1600" b="1"/>
            </a:lvl7pPr>
            <a:lvl8pPr marL="3200400" indent="0" latinLnBrk="0">
              <a:buNone/>
              <a:defRPr lang="zh-CN" sz="1600" b="1"/>
            </a:lvl8pPr>
            <a:lvl9pPr marL="3657600" indent="0" latinLnBrk="0">
              <a:buNone/>
              <a:defRPr lang="zh-CN"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3888" y="1645447"/>
            <a:ext cx="3867150" cy="2983706"/>
          </a:xfrm>
        </p:spPr>
        <p:txBody>
          <a:bodyPr rtlCol="0">
            <a:normAutofit/>
          </a:bodyPr>
          <a:lstStyle>
            <a:lvl1pPr latinLnBrk="0">
              <a:defRPr lang="zh-CN" sz="1600">
                <a:solidFill>
                  <a:schemeClr val="bg1">
                    <a:lumMod val="50000"/>
                  </a:schemeClr>
                </a:solidFill>
              </a:defRPr>
            </a:lvl1pPr>
            <a:lvl2pPr latinLnBrk="0">
              <a:defRPr lang="zh-CN" sz="1400">
                <a:solidFill>
                  <a:schemeClr val="bg1">
                    <a:lumMod val="50000"/>
                  </a:schemeClr>
                </a:solidFill>
              </a:defRPr>
            </a:lvl2pPr>
            <a:lvl3pPr latinLnBrk="0">
              <a:defRPr lang="zh-CN" sz="1200">
                <a:solidFill>
                  <a:schemeClr val="bg1">
                    <a:lumMod val="50000"/>
                  </a:schemeClr>
                </a:solidFill>
              </a:defRPr>
            </a:lvl3pPr>
            <a:lvl4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4pPr>
            <a:lvl5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2249" y="1116806"/>
            <a:ext cx="3868340" cy="481013"/>
          </a:xfrm>
        </p:spPr>
        <p:txBody>
          <a:bodyPr anchor="b"/>
          <a:lstStyle>
            <a:lvl1pPr marL="0" indent="0" latinLnBrk="0">
              <a:buNone/>
              <a:defRPr lang="zh-CN" sz="2400" b="1"/>
            </a:lvl1pPr>
            <a:lvl2pPr marL="457200" indent="0" latinLnBrk="0">
              <a:buNone/>
              <a:defRPr lang="zh-CN" sz="2000" b="1"/>
            </a:lvl2pPr>
            <a:lvl3pPr marL="914400" indent="0" latinLnBrk="0">
              <a:buNone/>
              <a:defRPr lang="zh-CN" sz="1800" b="1"/>
            </a:lvl3pPr>
            <a:lvl4pPr marL="1371600" indent="0" latinLnBrk="0">
              <a:buNone/>
              <a:defRPr lang="zh-CN" sz="1600" b="1"/>
            </a:lvl4pPr>
            <a:lvl5pPr marL="1828800" indent="0" latinLnBrk="0">
              <a:buNone/>
              <a:defRPr lang="zh-CN" sz="1600" b="1"/>
            </a:lvl5pPr>
            <a:lvl6pPr marL="2286000" indent="0" latinLnBrk="0">
              <a:buNone/>
              <a:defRPr lang="zh-CN" sz="1600" b="1"/>
            </a:lvl6pPr>
            <a:lvl7pPr marL="2743200" indent="0" latinLnBrk="0">
              <a:buNone/>
              <a:defRPr lang="zh-CN" sz="1600" b="1"/>
            </a:lvl7pPr>
            <a:lvl8pPr marL="3200400" indent="0" latinLnBrk="0">
              <a:buNone/>
              <a:defRPr lang="zh-CN" sz="1600" b="1"/>
            </a:lvl8pPr>
            <a:lvl9pPr marL="3657600" indent="0" latinLnBrk="0">
              <a:buNone/>
              <a:defRPr lang="zh-CN"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2249" y="1645447"/>
            <a:ext cx="3868340" cy="2983706"/>
          </a:xfrm>
        </p:spPr>
        <p:txBody>
          <a:bodyPr rtlCol="0">
            <a:normAutofit/>
          </a:bodyPr>
          <a:lstStyle>
            <a:lvl1pPr latinLnBrk="0">
              <a:defRPr lang="zh-CN" sz="1600">
                <a:solidFill>
                  <a:schemeClr val="bg1">
                    <a:lumMod val="50000"/>
                  </a:schemeClr>
                </a:solidFill>
              </a:defRPr>
            </a:lvl1pPr>
            <a:lvl2pPr latinLnBrk="0">
              <a:defRPr lang="zh-CN" sz="1400">
                <a:solidFill>
                  <a:schemeClr val="bg1">
                    <a:lumMod val="50000"/>
                  </a:schemeClr>
                </a:solidFill>
              </a:defRPr>
            </a:lvl2pPr>
            <a:lvl3pPr latinLnBrk="0">
              <a:defRPr lang="zh-CN" sz="1200">
                <a:solidFill>
                  <a:schemeClr val="bg1">
                    <a:lumMod val="50000"/>
                  </a:schemeClr>
                </a:solidFill>
              </a:defRPr>
            </a:lvl3pPr>
            <a:lvl4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4pPr>
            <a:lvl5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5"/>
          <p:cNvSpPr/>
          <p:nvPr/>
        </p:nvSpPr>
        <p:spPr>
          <a:xfrm>
            <a:off x="0" y="0"/>
            <a:ext cx="9144000" cy="1000125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6"/>
          <p:cNvSpPr/>
          <p:nvPr userDrawn="1"/>
        </p:nvSpPr>
        <p:spPr>
          <a:xfrm>
            <a:off x="0" y="0"/>
            <a:ext cx="9144000" cy="1000125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5" name="图片 11" descr="logo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432675" y="4408488"/>
            <a:ext cx="1377950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Connector 4"/>
          <p:cNvCxnSpPr/>
          <p:nvPr userDrawn="1"/>
        </p:nvCxnSpPr>
        <p:spPr>
          <a:xfrm flipH="1">
            <a:off x="7270750" y="4840288"/>
            <a:ext cx="167322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10"/>
          <p:cNvSpPr txBox="1"/>
          <p:nvPr userDrawn="1"/>
        </p:nvSpPr>
        <p:spPr>
          <a:xfrm>
            <a:off x="7216775" y="4832350"/>
            <a:ext cx="1808163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tabLst>
                <a:tab pos="2328863" algn="l"/>
              </a:tabLst>
              <a:defRPr/>
            </a:pPr>
            <a:r>
              <a:rPr lang="en-US" altLang="zh-CN" sz="700" b="1" dirty="0">
                <a:solidFill>
                  <a:srgbClr val="BFBFBF"/>
                </a:solidFill>
                <a:latin typeface="Calibri" pitchFamily="34" charset="0"/>
              </a:rPr>
              <a:t>Page  </a:t>
            </a:r>
            <a:fld id="{DCD39544-F679-478E-8E9B-E413C7DF0165}" type="slidenum">
              <a:rPr lang="en-US" altLang="zh-CN" sz="700" b="1">
                <a:solidFill>
                  <a:srgbClr val="BFBFBF"/>
                </a:solidFill>
                <a:latin typeface="Calibri" pitchFamily="34" charset="0"/>
              </a:rPr>
              <a:pPr>
                <a:tabLst>
                  <a:tab pos="2328863" algn="l"/>
                </a:tabLst>
                <a:defRPr/>
              </a:pPr>
              <a:t>‹#›</a:t>
            </a:fld>
            <a:r>
              <a:rPr lang="en-US" altLang="zh-CN" sz="700" b="1" dirty="0">
                <a:solidFill>
                  <a:srgbClr val="BFBFBF"/>
                </a:solidFill>
                <a:latin typeface="Calibri" pitchFamily="34" charset="0"/>
              </a:rPr>
              <a:t> | </a:t>
            </a:r>
            <a:r>
              <a:rPr lang="en-US" altLang="zh-CN" sz="700" b="1" dirty="0">
                <a:solidFill>
                  <a:srgbClr val="BFBFBF"/>
                </a:solidFill>
                <a:latin typeface="Calibri" pitchFamily="34" charset="0"/>
              </a:rPr>
              <a:t>2016 </a:t>
            </a:r>
            <a:endParaRPr lang="en-US" altLang="zh-CN" sz="700" b="1" dirty="0">
              <a:solidFill>
                <a:srgbClr val="BFBFBF"/>
              </a:solidFill>
              <a:latin typeface="Calibri" pitchFamily="34" charset="0"/>
            </a:endParaRPr>
          </a:p>
          <a:p>
            <a:pPr>
              <a:tabLst>
                <a:tab pos="2328863" algn="l"/>
              </a:tabLst>
              <a:defRPr/>
            </a:pPr>
            <a:r>
              <a:rPr lang="en-US" altLang="zh-CN" sz="700" b="1" dirty="0">
                <a:solidFill>
                  <a:srgbClr val="BFBFBF"/>
                </a:solidFill>
                <a:latin typeface="Calibri" pitchFamily="34" charset="0"/>
              </a:rPr>
              <a:t>Nanjing </a:t>
            </a:r>
            <a:r>
              <a:rPr lang="en-US" altLang="zh-CN" sz="700" b="1" dirty="0">
                <a:solidFill>
                  <a:srgbClr val="BFBFBF"/>
                </a:solidFill>
                <a:latin typeface="Calibri" pitchFamily="34" charset="0"/>
              </a:rPr>
              <a:t>University of Finance &amp; Economics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"/>
            <a:ext cx="8058150" cy="921327"/>
          </a:xfrm>
        </p:spPr>
        <p:txBody>
          <a:bodyPr anchor="b">
            <a:normAutofit/>
          </a:bodyPr>
          <a:lstStyle>
            <a:lvl1pPr latinLnBrk="0">
              <a:defRPr lang="zh-CN" sz="36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1" descr="logo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432675" y="4408488"/>
            <a:ext cx="1377950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5"/>
          <p:cNvSpPr txBox="1"/>
          <p:nvPr userDrawn="1"/>
        </p:nvSpPr>
        <p:spPr>
          <a:xfrm>
            <a:off x="7216775" y="4894263"/>
            <a:ext cx="1808163" cy="3063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tabLst>
                <a:tab pos="2328863" algn="l"/>
              </a:tabLst>
              <a:defRPr/>
            </a:pPr>
            <a:r>
              <a:rPr lang="en-US" altLang="zh-CN" sz="700" b="1" dirty="0">
                <a:solidFill>
                  <a:srgbClr val="BFBFBF"/>
                </a:solidFill>
                <a:latin typeface="Calibri" pitchFamily="34" charset="0"/>
              </a:rPr>
              <a:t>Page  </a:t>
            </a:r>
            <a:fld id="{ED331A5C-D3FF-42E3-B9F4-3FFA2E31A771}" type="slidenum">
              <a:rPr lang="en-US" altLang="zh-CN" sz="700" b="1">
                <a:solidFill>
                  <a:srgbClr val="BFBFBF"/>
                </a:solidFill>
                <a:latin typeface="Calibri" pitchFamily="34" charset="0"/>
              </a:rPr>
              <a:pPr>
                <a:tabLst>
                  <a:tab pos="2328863" algn="l"/>
                </a:tabLst>
                <a:defRPr/>
              </a:pPr>
              <a:t>‹#›</a:t>
            </a:fld>
            <a:r>
              <a:rPr lang="en-US" altLang="zh-CN" sz="700" b="1" dirty="0">
                <a:solidFill>
                  <a:srgbClr val="BFBFBF"/>
                </a:solidFill>
                <a:latin typeface="Calibri" pitchFamily="34" charset="0"/>
              </a:rPr>
              <a:t> | 2013 |Nanjing University of Finance &amp; Economics</a:t>
            </a:r>
          </a:p>
        </p:txBody>
      </p:sp>
      <p:cxnSp>
        <p:nvCxnSpPr>
          <p:cNvPr id="4" name="Straight Connector 4"/>
          <p:cNvCxnSpPr/>
          <p:nvPr userDrawn="1"/>
        </p:nvCxnSpPr>
        <p:spPr>
          <a:xfrm flipH="1">
            <a:off x="7270750" y="4840288"/>
            <a:ext cx="167322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题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11" descr="logo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432675" y="4408488"/>
            <a:ext cx="1377950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8"/>
          <p:cNvSpPr txBox="1"/>
          <p:nvPr userDrawn="1"/>
        </p:nvSpPr>
        <p:spPr>
          <a:xfrm>
            <a:off x="7216775" y="4894263"/>
            <a:ext cx="1808163" cy="3063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tabLst>
                <a:tab pos="2328863" algn="l"/>
              </a:tabLst>
              <a:defRPr/>
            </a:pPr>
            <a:r>
              <a:rPr lang="en-US" altLang="zh-CN" sz="700" b="1" dirty="0">
                <a:solidFill>
                  <a:srgbClr val="BFBFBF"/>
                </a:solidFill>
                <a:latin typeface="Calibri" pitchFamily="34" charset="0"/>
              </a:rPr>
              <a:t>Page  </a:t>
            </a:r>
            <a:fld id="{FB4B2DC2-4F23-48A2-8835-96BBB6B7C1D4}" type="slidenum">
              <a:rPr lang="en-US" altLang="zh-CN" sz="700" b="1">
                <a:solidFill>
                  <a:srgbClr val="BFBFBF"/>
                </a:solidFill>
                <a:latin typeface="Calibri" pitchFamily="34" charset="0"/>
              </a:rPr>
              <a:pPr>
                <a:tabLst>
                  <a:tab pos="2328863" algn="l"/>
                </a:tabLst>
                <a:defRPr/>
              </a:pPr>
              <a:t>‹#›</a:t>
            </a:fld>
            <a:r>
              <a:rPr lang="en-US" altLang="zh-CN" sz="700" b="1" dirty="0">
                <a:solidFill>
                  <a:srgbClr val="BFBFBF"/>
                </a:solidFill>
                <a:latin typeface="Calibri" pitchFamily="34" charset="0"/>
              </a:rPr>
              <a:t> | 2013 |Nanjing University of Finance &amp; Economics</a:t>
            </a:r>
          </a:p>
        </p:txBody>
      </p:sp>
      <p:cxnSp>
        <p:nvCxnSpPr>
          <p:cNvPr id="7" name="Straight Connector 4"/>
          <p:cNvCxnSpPr/>
          <p:nvPr userDrawn="1"/>
        </p:nvCxnSpPr>
        <p:spPr>
          <a:xfrm flipH="1">
            <a:off x="7270750" y="4840288"/>
            <a:ext cx="167322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 latinLnBrk="0">
              <a:defRPr lang="zh-CN"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740571"/>
            <a:ext cx="4629150" cy="3655219"/>
          </a:xfrm>
        </p:spPr>
        <p:txBody>
          <a:bodyPr rtlCol="0">
            <a:normAutofit/>
          </a:bodyPr>
          <a:lstStyle>
            <a:lvl1pPr latinLnBrk="0">
              <a:defRPr lang="zh-CN" sz="1600">
                <a:solidFill>
                  <a:schemeClr val="bg1">
                    <a:lumMod val="50000"/>
                  </a:schemeClr>
                </a:solidFill>
              </a:defRPr>
            </a:lvl1pPr>
            <a:lvl2pPr latinLnBrk="0">
              <a:defRPr lang="zh-CN" sz="1400">
                <a:solidFill>
                  <a:schemeClr val="bg1">
                    <a:lumMod val="50000"/>
                  </a:schemeClr>
                </a:solidFill>
              </a:defRPr>
            </a:lvl2pPr>
            <a:lvl3pPr latinLnBrk="0">
              <a:defRPr lang="zh-CN" sz="1200">
                <a:solidFill>
                  <a:schemeClr val="bg1">
                    <a:lumMod val="50000"/>
                  </a:schemeClr>
                </a:solidFill>
              </a:defRPr>
            </a:lvl3pPr>
            <a:lvl4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4pPr>
            <a:lvl5pPr latinLnBrk="0">
              <a:defRPr lang="zh-CN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76388"/>
            <a:ext cx="2949178" cy="2819400"/>
          </a:xfrm>
        </p:spPr>
        <p:txBody>
          <a:bodyPr/>
          <a:lstStyle>
            <a:lvl1pPr marL="0" indent="0" latinLnBrk="0">
              <a:buNone/>
              <a:defRPr lang="zh-CN" sz="1600"/>
            </a:lvl1pPr>
            <a:lvl2pPr marL="457200" indent="0" latinLnBrk="0">
              <a:buNone/>
              <a:defRPr lang="zh-CN" sz="1400"/>
            </a:lvl2pPr>
            <a:lvl3pPr marL="914400" indent="0" latinLnBrk="0">
              <a:buNone/>
              <a:defRPr lang="zh-CN" sz="1200"/>
            </a:lvl3pPr>
            <a:lvl4pPr marL="1371600" indent="0" latinLnBrk="0">
              <a:buNone/>
              <a:defRPr lang="zh-CN" sz="1000"/>
            </a:lvl4pPr>
            <a:lvl5pPr marL="1828800" indent="0" latinLnBrk="0">
              <a:buNone/>
              <a:defRPr lang="zh-CN" sz="1000"/>
            </a:lvl5pPr>
            <a:lvl6pPr marL="2286000" indent="0" latinLnBrk="0">
              <a:buNone/>
              <a:defRPr lang="zh-CN" sz="1000"/>
            </a:lvl6pPr>
            <a:lvl7pPr marL="2743200" indent="0" latinLnBrk="0">
              <a:buNone/>
              <a:defRPr lang="zh-CN" sz="1000"/>
            </a:lvl7pPr>
            <a:lvl8pPr marL="3200400" indent="0" latinLnBrk="0">
              <a:buNone/>
              <a:defRPr lang="zh-CN" sz="1000"/>
            </a:lvl8pPr>
            <a:lvl9pPr marL="3657600" indent="0" latinLnBrk="0">
              <a:buNone/>
              <a:defRPr lang="zh-CN"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3A663-8261-4E11-9601-D2F57DF04B49}" type="datetimeFigureOut">
              <a:rPr lang="zh-CN" altLang="en-US"/>
              <a:pPr>
                <a:defRPr/>
              </a:pPr>
              <a:t>2016/11/21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41B8D-08B8-477F-97A8-78EE63F5E20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题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11" descr="logo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432675" y="4408488"/>
            <a:ext cx="1377950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8"/>
          <p:cNvSpPr txBox="1"/>
          <p:nvPr userDrawn="1"/>
        </p:nvSpPr>
        <p:spPr>
          <a:xfrm>
            <a:off x="7216775" y="4894263"/>
            <a:ext cx="1808163" cy="3063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tabLst>
                <a:tab pos="2328863" algn="l"/>
              </a:tabLst>
              <a:defRPr/>
            </a:pPr>
            <a:r>
              <a:rPr lang="en-US" altLang="zh-CN" sz="700" b="1" dirty="0">
                <a:solidFill>
                  <a:srgbClr val="BFBFBF"/>
                </a:solidFill>
                <a:latin typeface="Calibri" pitchFamily="34" charset="0"/>
              </a:rPr>
              <a:t>Page  </a:t>
            </a:r>
            <a:fld id="{21FDE29D-46B7-4287-A0B3-734B76B3884F}" type="slidenum">
              <a:rPr lang="en-US" altLang="zh-CN" sz="700" b="1">
                <a:solidFill>
                  <a:srgbClr val="BFBFBF"/>
                </a:solidFill>
                <a:latin typeface="Calibri" pitchFamily="34" charset="0"/>
              </a:rPr>
              <a:pPr>
                <a:tabLst>
                  <a:tab pos="2328863" algn="l"/>
                </a:tabLst>
                <a:defRPr/>
              </a:pPr>
              <a:t>‹#›</a:t>
            </a:fld>
            <a:r>
              <a:rPr lang="en-US" altLang="zh-CN" sz="700" b="1" dirty="0">
                <a:solidFill>
                  <a:srgbClr val="BFBFBF"/>
                </a:solidFill>
                <a:latin typeface="Calibri" pitchFamily="34" charset="0"/>
              </a:rPr>
              <a:t> | 2013 |Nanjing University of Finance &amp; Economics</a:t>
            </a:r>
          </a:p>
        </p:txBody>
      </p:sp>
      <p:cxnSp>
        <p:nvCxnSpPr>
          <p:cNvPr id="7" name="Straight Connector 4"/>
          <p:cNvCxnSpPr/>
          <p:nvPr userDrawn="1"/>
        </p:nvCxnSpPr>
        <p:spPr>
          <a:xfrm flipH="1">
            <a:off x="7270750" y="4840288"/>
            <a:ext cx="167322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 latinLnBrk="0">
              <a:defRPr lang="zh-CN"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740571"/>
            <a:ext cx="4629150" cy="3655219"/>
          </a:xfrm>
        </p:spPr>
        <p:txBody>
          <a:bodyPr rtlCol="0">
            <a:normAutofit/>
          </a:bodyPr>
          <a:lstStyle>
            <a:lvl1pPr marL="0" indent="0" latinLnBrk="0">
              <a:buNone/>
              <a:defRPr lang="zh-CN" sz="3200"/>
            </a:lvl1pPr>
            <a:lvl2pPr marL="457200" indent="0" latinLnBrk="0">
              <a:buNone/>
              <a:defRPr lang="zh-CN" sz="2800"/>
            </a:lvl2pPr>
            <a:lvl3pPr marL="914400" indent="0" latinLnBrk="0">
              <a:buNone/>
              <a:defRPr lang="zh-CN" sz="2400"/>
            </a:lvl3pPr>
            <a:lvl4pPr marL="1371600" indent="0" latinLnBrk="0">
              <a:buNone/>
              <a:defRPr lang="zh-CN" sz="2000"/>
            </a:lvl4pPr>
            <a:lvl5pPr marL="1828800" indent="0" latinLnBrk="0">
              <a:buNone/>
              <a:defRPr lang="zh-CN" sz="2000"/>
            </a:lvl5pPr>
            <a:lvl6pPr marL="2286000" indent="0" latinLnBrk="0">
              <a:buNone/>
              <a:defRPr lang="zh-CN" sz="2000"/>
            </a:lvl6pPr>
            <a:lvl7pPr marL="2743200" indent="0" latinLnBrk="0">
              <a:buNone/>
              <a:defRPr lang="zh-CN" sz="2000"/>
            </a:lvl7pPr>
            <a:lvl8pPr marL="3200400" indent="0" latinLnBrk="0">
              <a:buNone/>
              <a:defRPr lang="zh-CN" sz="2000"/>
            </a:lvl8pPr>
            <a:lvl9pPr marL="3657600" indent="0" latinLnBrk="0">
              <a:buNone/>
              <a:defRPr lang="zh-CN"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1576388"/>
            <a:ext cx="2949178" cy="2819400"/>
          </a:xfrm>
        </p:spPr>
        <p:txBody>
          <a:bodyPr/>
          <a:lstStyle>
            <a:lvl1pPr marL="0" indent="0" latinLnBrk="0">
              <a:buNone/>
              <a:defRPr lang="zh-CN" sz="1600"/>
            </a:lvl1pPr>
            <a:lvl2pPr marL="457200" indent="0" latinLnBrk="0">
              <a:buNone/>
              <a:defRPr lang="zh-CN" sz="1400"/>
            </a:lvl2pPr>
            <a:lvl3pPr marL="914400" indent="0" latinLnBrk="0">
              <a:buNone/>
              <a:defRPr lang="zh-CN" sz="1200"/>
            </a:lvl3pPr>
            <a:lvl4pPr marL="1371600" indent="0" latinLnBrk="0">
              <a:buNone/>
              <a:defRPr lang="zh-CN" sz="1000"/>
            </a:lvl4pPr>
            <a:lvl5pPr marL="1828800" indent="0" latinLnBrk="0">
              <a:buNone/>
              <a:defRPr lang="zh-CN" sz="1000"/>
            </a:lvl5pPr>
            <a:lvl6pPr marL="2286000" indent="0" latinLnBrk="0">
              <a:buNone/>
              <a:defRPr lang="zh-CN" sz="1000"/>
            </a:lvl6pPr>
            <a:lvl7pPr marL="2743200" indent="0" latinLnBrk="0">
              <a:buNone/>
              <a:defRPr lang="zh-CN" sz="1000"/>
            </a:lvl7pPr>
            <a:lvl8pPr marL="3200400" indent="0" latinLnBrk="0">
              <a:buNone/>
              <a:defRPr lang="zh-CN" sz="1000"/>
            </a:lvl8pPr>
            <a:lvl9pPr marL="3657600" indent="0" latinLnBrk="0">
              <a:buNone/>
              <a:defRPr lang="zh-CN"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6"/>
          <p:cNvSpPr/>
          <p:nvPr/>
        </p:nvSpPr>
        <p:spPr>
          <a:xfrm>
            <a:off x="0" y="0"/>
            <a:ext cx="9144000" cy="1000125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7"/>
          <p:cNvSpPr/>
          <p:nvPr userDrawn="1"/>
        </p:nvSpPr>
        <p:spPr>
          <a:xfrm>
            <a:off x="0" y="0"/>
            <a:ext cx="9144000" cy="1000125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6" name="图片 11" descr="logo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432675" y="4408488"/>
            <a:ext cx="1377950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9"/>
          <p:cNvSpPr txBox="1"/>
          <p:nvPr userDrawn="1"/>
        </p:nvSpPr>
        <p:spPr>
          <a:xfrm>
            <a:off x="7216775" y="4894263"/>
            <a:ext cx="1808163" cy="3063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tabLst>
                <a:tab pos="2328863" algn="l"/>
              </a:tabLst>
              <a:defRPr/>
            </a:pPr>
            <a:r>
              <a:rPr lang="en-US" altLang="zh-CN" sz="700" b="1" dirty="0">
                <a:solidFill>
                  <a:srgbClr val="BFBFBF"/>
                </a:solidFill>
                <a:latin typeface="Calibri" pitchFamily="34" charset="0"/>
              </a:rPr>
              <a:t>Page  </a:t>
            </a:r>
            <a:fld id="{C6E0E669-B809-4225-96AA-A5913887C083}" type="slidenum">
              <a:rPr lang="en-US" altLang="zh-CN" sz="700" b="1">
                <a:solidFill>
                  <a:srgbClr val="BFBFBF"/>
                </a:solidFill>
                <a:latin typeface="Calibri" pitchFamily="34" charset="0"/>
              </a:rPr>
              <a:pPr>
                <a:tabLst>
                  <a:tab pos="2328863" algn="l"/>
                </a:tabLst>
                <a:defRPr/>
              </a:pPr>
              <a:t>‹#›</a:t>
            </a:fld>
            <a:r>
              <a:rPr lang="en-US" altLang="zh-CN" sz="700" b="1" dirty="0">
                <a:solidFill>
                  <a:srgbClr val="BFBFBF"/>
                </a:solidFill>
                <a:latin typeface="Calibri" pitchFamily="34" charset="0"/>
              </a:rPr>
              <a:t> | 2013 |Nanjing University of Finance &amp; Economics</a:t>
            </a:r>
          </a:p>
        </p:txBody>
      </p:sp>
      <p:cxnSp>
        <p:nvCxnSpPr>
          <p:cNvPr id="8" name="Straight Connector 4"/>
          <p:cNvCxnSpPr/>
          <p:nvPr userDrawn="1"/>
        </p:nvCxnSpPr>
        <p:spPr>
          <a:xfrm flipH="1">
            <a:off x="7270750" y="4840288"/>
            <a:ext cx="167322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1"/>
            <a:ext cx="8058150" cy="921327"/>
          </a:xfrm>
        </p:spPr>
        <p:txBody>
          <a:bodyPr anchor="b">
            <a:normAutofit/>
          </a:bodyPr>
          <a:lstStyle>
            <a:lvl1pPr latinLnBrk="0">
              <a:defRPr lang="zh-CN" sz="36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6"/>
          <p:cNvSpPr/>
          <p:nvPr/>
        </p:nvSpPr>
        <p:spPr>
          <a:xfrm>
            <a:off x="7570788" y="0"/>
            <a:ext cx="1573212" cy="51435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 7"/>
          <p:cNvSpPr/>
          <p:nvPr userDrawn="1"/>
        </p:nvSpPr>
        <p:spPr>
          <a:xfrm>
            <a:off x="7570788" y="0"/>
            <a:ext cx="1573212" cy="51435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6" name="图片 11" descr="logo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287338" y="4408488"/>
            <a:ext cx="1377950" cy="38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9"/>
          <p:cNvSpPr txBox="1"/>
          <p:nvPr userDrawn="1"/>
        </p:nvSpPr>
        <p:spPr>
          <a:xfrm>
            <a:off x="71438" y="4894263"/>
            <a:ext cx="1808162" cy="3063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tabLst>
                <a:tab pos="2328863" algn="l"/>
              </a:tabLst>
              <a:defRPr/>
            </a:pPr>
            <a:r>
              <a:rPr lang="en-US" altLang="zh-CN" sz="700" b="1" dirty="0">
                <a:solidFill>
                  <a:srgbClr val="BFBFBF"/>
                </a:solidFill>
                <a:latin typeface="Calibri" pitchFamily="34" charset="0"/>
              </a:rPr>
              <a:t>Page  </a:t>
            </a:r>
            <a:fld id="{EBD7941E-0AEF-45E9-8EDC-B5DAB6F41D54}" type="slidenum">
              <a:rPr lang="en-US" altLang="zh-CN" sz="700" b="1">
                <a:solidFill>
                  <a:srgbClr val="BFBFBF"/>
                </a:solidFill>
                <a:latin typeface="Calibri" pitchFamily="34" charset="0"/>
              </a:rPr>
              <a:pPr>
                <a:tabLst>
                  <a:tab pos="2328863" algn="l"/>
                </a:tabLst>
                <a:defRPr/>
              </a:pPr>
              <a:t>‹#›</a:t>
            </a:fld>
            <a:r>
              <a:rPr lang="en-US" altLang="zh-CN" sz="700" b="1" dirty="0">
                <a:solidFill>
                  <a:srgbClr val="BFBFBF"/>
                </a:solidFill>
                <a:latin typeface="Calibri" pitchFamily="34" charset="0"/>
              </a:rPr>
              <a:t> | 2013 |Nanjing University of Finance &amp; Economics</a:t>
            </a:r>
          </a:p>
        </p:txBody>
      </p:sp>
      <p:cxnSp>
        <p:nvCxnSpPr>
          <p:cNvPr id="8" name="Straight Connector 4"/>
          <p:cNvCxnSpPr/>
          <p:nvPr userDrawn="1"/>
        </p:nvCxnSpPr>
        <p:spPr>
          <a:xfrm flipH="1">
            <a:off x="125413" y="4840288"/>
            <a:ext cx="1673225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661565" y="273844"/>
            <a:ext cx="1364673" cy="4358879"/>
          </a:xfrm>
        </p:spPr>
        <p:txBody>
          <a:bodyPr vert="eaVert" anchor="b">
            <a:normAutofit/>
          </a:bodyPr>
          <a:lstStyle>
            <a:lvl1pPr latinLnBrk="0">
              <a:defRPr lang="zh-CN" sz="360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28652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D388D-423C-4BF2-B673-D7DA6A579489}" type="datetimeFigureOut">
              <a:rPr lang="zh-CN" altLang="en-US"/>
              <a:pPr>
                <a:defRPr/>
              </a:pPr>
              <a:t>2016/11/21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0CF5D-1560-4E66-B587-44ADD276F4B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759CDF-60C3-484A-BB72-80BCEE3DD48C}" type="datetimeFigureOut">
              <a:rPr lang="zh-CN" altLang="en-US"/>
              <a:pPr>
                <a:defRPr/>
              </a:pPr>
              <a:t>2016/11/21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B43BB7-6F5F-45EA-96F5-DB55270F7C3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147B5-C72A-4CB7-BE3A-94A85680273A}" type="datetimeFigureOut">
              <a:rPr lang="zh-CN" altLang="en-US"/>
              <a:pPr>
                <a:defRPr/>
              </a:pPr>
              <a:t>2016/11/21</a:t>
            </a:fld>
            <a:endParaRPr lang="zh-CN" alt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51CCB-64CD-4A03-8B50-DDD0F44BE8A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D7712-B1A2-461C-9876-A3D9236BE092}" type="datetimeFigureOut">
              <a:rPr lang="zh-CN" altLang="en-US"/>
              <a:pPr>
                <a:defRPr/>
              </a:pPr>
              <a:t>2016/11/21</a:t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6A9E8-210C-4B29-8FFE-9893A6BC5BB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97218-195E-4747-92EF-288D13AFE64D}" type="datetimeFigureOut">
              <a:rPr lang="zh-CN" altLang="en-US"/>
              <a:pPr>
                <a:defRPr/>
              </a:pPr>
              <a:t>2016/11/21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CE7BA8-56F1-487A-A352-162B576ED7E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B9032-6606-4A34-A60D-9916D9ABB98C}" type="datetimeFigureOut">
              <a:rPr lang="zh-CN" altLang="en-US"/>
              <a:pPr>
                <a:defRPr/>
              </a:pPr>
              <a:t>2016/11/21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E9319D-9408-4BF5-A990-F14D04FC229C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74A74-8A01-499B-AF22-E79E04902026}" type="datetimeFigureOut">
              <a:rPr lang="zh-CN" altLang="en-US"/>
              <a:pPr>
                <a:defRPr/>
              </a:pPr>
              <a:t>2016/11/21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B4BE2E-00E6-49E0-A632-DEF584CC081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3E22C9-33FB-4D91-AF9F-929BDD59CB64}" type="datetimeFigureOut">
              <a:rPr lang="zh-CN" altLang="en-US"/>
              <a:pPr>
                <a:defRPr/>
              </a:pPr>
              <a:t>2016/11/21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BC6AB851-2CA9-44D7-9798-E0D744C04A52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1" r:id="rId2"/>
    <p:sldLayoutId id="2147483680" r:id="rId3"/>
    <p:sldLayoutId id="2147483679" r:id="rId4"/>
    <p:sldLayoutId id="2147483678" r:id="rId5"/>
    <p:sldLayoutId id="2147483677" r:id="rId6"/>
    <p:sldLayoutId id="2147483676" r:id="rId7"/>
    <p:sldLayoutId id="2147483675" r:id="rId8"/>
    <p:sldLayoutId id="2147483674" r:id="rId9"/>
    <p:sldLayoutId id="2147483673" r:id="rId10"/>
    <p:sldLayoutId id="214748367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标题占位符 1"/>
          <p:cNvSpPr>
            <a:spLocks noGrp="1"/>
          </p:cNvSpPr>
          <p:nvPr>
            <p:ph type="title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3315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lang="zh-CN" sz="44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Microsoft YaHei UI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YaHei UI"/>
          <a:ea typeface="Microsoft YaHei UI"/>
          <a:cs typeface="Microsoft YaHei UI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YaHei UI"/>
          <a:ea typeface="Microsoft YaHei UI"/>
          <a:cs typeface="Microsoft YaHei UI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YaHei UI"/>
          <a:ea typeface="Microsoft YaHei UI"/>
          <a:cs typeface="Microsoft YaHei UI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YaHei UI"/>
          <a:ea typeface="Microsoft YaHei UI"/>
          <a:cs typeface="Microsoft YaHei UI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YaHei UI"/>
          <a:ea typeface="Microsoft YaHei UI"/>
          <a:cs typeface="Microsoft YaHei UI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YaHei UI"/>
          <a:ea typeface="Microsoft YaHei UI"/>
          <a:cs typeface="Microsoft YaHei UI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YaHei UI"/>
          <a:ea typeface="Microsoft YaHei UI"/>
          <a:cs typeface="Microsoft YaHei UI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YaHei UI"/>
          <a:ea typeface="Microsoft YaHei UI"/>
          <a:cs typeface="Microsoft YaHei UI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Arial" charset="0"/>
        <a:buChar char="•"/>
        <a:defRPr lang="zh-CN" sz="28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Microsoft YaHei UI"/>
        </a:defRPr>
      </a:lvl1pPr>
      <a:lvl2pPr marL="685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Arial" charset="0"/>
        <a:buChar char="•"/>
        <a:defRPr lang="zh-CN" sz="24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Microsoft YaHei UI"/>
        </a:defRPr>
      </a:lvl2pPr>
      <a:lvl3pPr marL="1143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Arial" charset="0"/>
        <a:buChar char="•"/>
        <a:defRPr lang="zh-CN" sz="2000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Microsoft YaHei UI"/>
        </a:defRPr>
      </a:lvl3pPr>
      <a:lvl4pPr marL="16002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Arial" charset="0"/>
        <a:buChar char="•"/>
        <a:defRPr lang="zh-CN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Microsoft YaHei UI"/>
        </a:defRPr>
      </a:lvl4pPr>
      <a:lvl5pPr marL="20574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Arial" charset="0"/>
        <a:buChar char="•"/>
        <a:defRPr lang="zh-CN" kern="1200">
          <a:solidFill>
            <a:schemeClr val="tx1"/>
          </a:solidFill>
          <a:latin typeface="Microsoft YaHei UI" panose="020B0503020204020204" pitchFamily="34" charset="-122"/>
          <a:ea typeface="Microsoft YaHei UI" panose="020B0503020204020204" pitchFamily="34" charset="-122"/>
          <a:cs typeface="Microsoft YaHei U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lang="zh-CN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C:\Users\think\Desktop\ppttfengmian.jpg"/>
          <p:cNvPicPr>
            <a:picLocks noChangeAspect="1" noChangeArrowheads="1"/>
          </p:cNvPicPr>
          <p:nvPr/>
        </p:nvPicPr>
        <p:blipFill>
          <a:blip r:embed="rId2"/>
          <a:srcRect r="795"/>
          <a:stretch>
            <a:fillRect/>
          </a:stretch>
        </p:blipFill>
        <p:spPr bwMode="auto">
          <a:xfrm>
            <a:off x="0" y="0"/>
            <a:ext cx="9144000" cy="516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Tm="0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C:\Users\think\Desktop\ppttfengmian1.jpg"/>
          <p:cNvPicPr>
            <a:picLocks noChangeAspect="1" noChangeArrowheads="1"/>
          </p:cNvPicPr>
          <p:nvPr/>
        </p:nvPicPr>
        <p:blipFill>
          <a:blip r:embed="rId3"/>
          <a:srcRect r="398"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C:\Users\a\Desktop\Fw_ PPT\pptt3-0副本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217025" cy="516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标题 1"/>
          <p:cNvSpPr txBox="1">
            <a:spLocks/>
          </p:cNvSpPr>
          <p:nvPr/>
        </p:nvSpPr>
        <p:spPr bwMode="auto">
          <a:xfrm>
            <a:off x="395288" y="1492250"/>
            <a:ext cx="8208962" cy="165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  <a:cs typeface="Microsoft YaHei UI"/>
              </a:rPr>
              <a:t>全面深化改革  坚持内涵发展</a:t>
            </a:r>
            <a:br>
              <a:rPr lang="zh-CN" altLang="en-US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  <a:cs typeface="Microsoft YaHei UI"/>
              </a:rPr>
            </a:br>
            <a:r>
              <a:rPr lang="zh-CN" altLang="en-US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  <a:ea typeface="微软雅黑" pitchFamily="34" charset="-122"/>
                <a:cs typeface="Microsoft YaHei UI"/>
              </a:rPr>
              <a:t>奋力开启建设有特色高水平财经大学新征程</a:t>
            </a:r>
            <a:endParaRPr lang="zh-CN" sz="3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_GB2312" pitchFamily="49" charset="-122"/>
              <a:ea typeface="楷体_GB2312" pitchFamily="49" charset="-122"/>
              <a:cs typeface="Microsoft YaHei UI"/>
            </a:endParaRPr>
          </a:p>
        </p:txBody>
      </p:sp>
      <p:sp>
        <p:nvSpPr>
          <p:cNvPr id="20" name="副标题 3"/>
          <p:cNvSpPr txBox="1">
            <a:spLocks/>
          </p:cNvSpPr>
          <p:nvPr/>
        </p:nvSpPr>
        <p:spPr bwMode="auto">
          <a:xfrm>
            <a:off x="3563938" y="3363913"/>
            <a:ext cx="2160587" cy="113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lnSpc>
                <a:spcPct val="200000"/>
              </a:lnSpc>
              <a:spcBef>
                <a:spcPct val="30000"/>
              </a:spcBef>
              <a:spcAft>
                <a:spcPts val="1200"/>
              </a:spcAft>
              <a:buFont typeface="Arial" charset="0"/>
              <a:buNone/>
            </a:pPr>
            <a:r>
              <a:rPr lang="zh-CN" altLang="en-US" sz="2200">
                <a:latin typeface="微软雅黑" pitchFamily="34" charset="-122"/>
                <a:ea typeface="微软雅黑" pitchFamily="34" charset="-122"/>
                <a:cs typeface="Microsoft YaHei UI"/>
              </a:rPr>
              <a:t>二〇一六年十月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1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C:\Users\a\Desktop\Fw_ PPT\pptt3-0副本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217025" cy="516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" name="标题 1"/>
          <p:cNvSpPr txBox="1">
            <a:spLocks/>
          </p:cNvSpPr>
          <p:nvPr/>
        </p:nvSpPr>
        <p:spPr bwMode="auto">
          <a:xfrm>
            <a:off x="684213" y="195263"/>
            <a:ext cx="1439862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normAutofit lnSpcReduction="10000"/>
          </a:bodyPr>
          <a:lstStyle>
            <a:lvl1pPr algn="l" rtl="0" eaLnBrk="0" fontAlgn="base" latinLnBrk="0" hangingPunct="0">
              <a:spcBef>
                <a:spcPct val="0"/>
              </a:spcBef>
              <a:spcAft>
                <a:spcPct val="0"/>
              </a:spcAft>
              <a:defRPr lang="zh-CN" sz="3600" kern="1200">
                <a:solidFill>
                  <a:schemeClr val="bg1"/>
                </a:solidFill>
                <a:latin typeface="Microsoft YaHei UI" panose="020B0503020204020204" pitchFamily="34" charset="-122"/>
                <a:ea typeface="Microsoft YaHei UI" panose="020B0503020204020204" pitchFamily="34" charset="-122"/>
                <a:cs typeface="Microsoft YaHei UI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YaHei UI"/>
                <a:ea typeface="Microsoft YaHei UI"/>
                <a:cs typeface="Microsoft YaHei UI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YaHei UI"/>
                <a:ea typeface="Microsoft YaHei UI"/>
                <a:cs typeface="Microsoft YaHei UI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YaHei UI"/>
                <a:ea typeface="Microsoft YaHei UI"/>
                <a:cs typeface="Microsoft YaHei UI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YaHei UI"/>
                <a:ea typeface="Microsoft YaHei UI"/>
                <a:cs typeface="Microsoft YaHei UI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YaHei UI"/>
                <a:ea typeface="Microsoft YaHei UI"/>
                <a:cs typeface="Microsoft YaHei UI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YaHei UI"/>
                <a:ea typeface="Microsoft YaHei UI"/>
                <a:cs typeface="Microsoft YaHei UI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YaHei UI"/>
                <a:ea typeface="Microsoft YaHei UI"/>
                <a:cs typeface="Microsoft YaHei UI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Microsoft YaHei UI"/>
                <a:ea typeface="Microsoft YaHei UI"/>
                <a:cs typeface="Microsoft YaHei UI"/>
              </a:defRPr>
            </a:lvl9pPr>
          </a:lstStyle>
          <a:p>
            <a:pPr>
              <a:defRPr/>
            </a:pPr>
            <a:r>
              <a:rPr altLang="en-US" sz="2400" b="1" dirty="0" smtClean="0">
                <a:latin typeface="微软雅黑" pitchFamily="34" charset="-122"/>
                <a:ea typeface="微软雅黑" pitchFamily="34" charset="-122"/>
              </a:rPr>
              <a:t>总体概况</a:t>
            </a:r>
            <a:endParaRPr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9" name="矩形 28"/>
          <p:cNvSpPr>
            <a:spLocks noChangeArrowheads="1"/>
          </p:cNvSpPr>
          <p:nvPr/>
        </p:nvSpPr>
        <p:spPr bwMode="auto">
          <a:xfrm>
            <a:off x="611188" y="2500313"/>
            <a:ext cx="7848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457200">
              <a:lnSpc>
                <a:spcPts val="2800"/>
              </a:lnSpc>
            </a:pPr>
            <a:r>
              <a:rPr lang="zh-CN" altLang="zh-CN" sz="2000">
                <a:latin typeface="微软雅黑" pitchFamily="34" charset="-122"/>
                <a:ea typeface="微软雅黑" pitchFamily="34" charset="-122"/>
              </a:rPr>
              <a:t>南京财经大学是一所以经济管理类学科为主，经济学、管理学、法学、工学</a:t>
            </a:r>
            <a:r>
              <a:rPr lang="zh-CN" altLang="en-US" sz="200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zh-CN" altLang="zh-CN" sz="2000">
                <a:latin typeface="微软雅黑" pitchFamily="34" charset="-122"/>
                <a:ea typeface="微软雅黑" pitchFamily="34" charset="-122"/>
              </a:rPr>
              <a:t>理学、文学、艺术学等多学科支撑配套、协调发展的江苏省属重点建设大学。</a:t>
            </a:r>
            <a:endParaRPr lang="en-US" altLang="zh-CN" sz="20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979613" y="268288"/>
            <a:ext cx="15033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latin typeface="Segoe UI" pitchFamily="34" charset="0"/>
              </a:rPr>
              <a:t>INTRODUCE</a:t>
            </a:r>
            <a:endParaRPr lang="zh-CN" altLang="en-US" b="1">
              <a:solidFill>
                <a:schemeClr val="bg1"/>
              </a:solidFill>
              <a:latin typeface="Segoe UI" pitchFamily="34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29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 descr="C:\Users\a\Desktop\Fw_ PPT\pptt3-0副本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217025" cy="516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椭圆 10"/>
          <p:cNvSpPr/>
          <p:nvPr/>
        </p:nvSpPr>
        <p:spPr>
          <a:xfrm>
            <a:off x="1049338" y="1803400"/>
            <a:ext cx="296862" cy="29686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1049338" y="2316163"/>
            <a:ext cx="296862" cy="29845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1049338" y="1236663"/>
            <a:ext cx="296862" cy="296862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>
            <a:off x="1130300" y="1317625"/>
            <a:ext cx="134938" cy="134938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1130300" y="1884363"/>
            <a:ext cx="134938" cy="13493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1130300" y="2397125"/>
            <a:ext cx="134938" cy="13652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1042988" y="3387725"/>
            <a:ext cx="298450" cy="296863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1042988" y="3890963"/>
            <a:ext cx="298450" cy="29845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8" name="椭圆 27"/>
          <p:cNvSpPr/>
          <p:nvPr/>
        </p:nvSpPr>
        <p:spPr>
          <a:xfrm>
            <a:off x="1042988" y="2882900"/>
            <a:ext cx="298450" cy="298450"/>
          </a:xfrm>
          <a:prstGeom prst="ellipse">
            <a:avLst/>
          </a:prstGeom>
          <a:solidFill>
            <a:schemeClr val="bg1"/>
          </a:solidFill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29" name="椭圆 28"/>
          <p:cNvSpPr/>
          <p:nvPr/>
        </p:nvSpPr>
        <p:spPr>
          <a:xfrm>
            <a:off x="1123950" y="2963863"/>
            <a:ext cx="136525" cy="13493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1123950" y="3468688"/>
            <a:ext cx="136525" cy="134937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1123950" y="3971925"/>
            <a:ext cx="136525" cy="136525"/>
          </a:xfrm>
          <a:prstGeom prst="ellipse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4842" name="标题 1"/>
          <p:cNvSpPr>
            <a:spLocks noGrp="1"/>
          </p:cNvSpPr>
          <p:nvPr>
            <p:ph type="title"/>
          </p:nvPr>
        </p:nvSpPr>
        <p:spPr>
          <a:xfrm>
            <a:off x="827088" y="50800"/>
            <a:ext cx="1223962" cy="576263"/>
          </a:xfrm>
        </p:spPr>
        <p:txBody>
          <a:bodyPr/>
          <a:lstStyle/>
          <a:p>
            <a:pPr eaLnBrk="1" hangingPunct="1"/>
            <a:r>
              <a:rPr altLang="en-US" sz="2800" b="1" smtClean="0">
                <a:latin typeface="微软雅黑" pitchFamily="34" charset="-122"/>
                <a:ea typeface="微软雅黑" pitchFamily="34" charset="-122"/>
              </a:rPr>
              <a:t>目 录</a:t>
            </a:r>
          </a:p>
        </p:txBody>
      </p:sp>
      <p:sp>
        <p:nvSpPr>
          <p:cNvPr id="34843" name="矩形 56"/>
          <p:cNvSpPr>
            <a:spLocks noChangeArrowheads="1"/>
          </p:cNvSpPr>
          <p:nvPr/>
        </p:nvSpPr>
        <p:spPr bwMode="auto">
          <a:xfrm>
            <a:off x="1763713" y="195263"/>
            <a:ext cx="13890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altLang="zh-CN" b="1">
                <a:solidFill>
                  <a:schemeClr val="bg1"/>
                </a:solidFill>
                <a:latin typeface="Segoe UI" pitchFamily="34" charset="0"/>
              </a:rPr>
              <a:t>CONTENTS</a:t>
            </a:r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CONTENTSID" val="296"/>
  <p:tag name="MH_SECTIONID" val="297,298,299,300,301,302,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elcomeDo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elcomeDoc" id="{E1E7EDF9-8B79-4E5D-B508-2301E35CD219}" vid="{4342E303-0389-44F2-B6F0-C13C203CC598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1367</TotalTime>
  <Words>108</Words>
  <Application>Microsoft Office PowerPoint</Application>
  <PresentationFormat>全屏显示(16:9)</PresentationFormat>
  <Paragraphs>10</Paragraphs>
  <Slides>5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演示文稿设计模板</vt:lpstr>
      </vt:variant>
      <vt:variant>
        <vt:i4>13</vt:i4>
      </vt:variant>
      <vt:variant>
        <vt:lpstr>幻灯片标题</vt:lpstr>
      </vt:variant>
      <vt:variant>
        <vt:i4>5</vt:i4>
      </vt:variant>
    </vt:vector>
  </HeadingPairs>
  <TitlesOfParts>
    <vt:vector size="25" baseType="lpstr">
      <vt:lpstr>Calibri</vt:lpstr>
      <vt:lpstr>宋体</vt:lpstr>
      <vt:lpstr>Arial</vt:lpstr>
      <vt:lpstr>Microsoft YaHei UI</vt:lpstr>
      <vt:lpstr>Segoe UI</vt:lpstr>
      <vt:lpstr>微软雅黑</vt:lpstr>
      <vt:lpstr>楷体_GB2312</vt:lpstr>
      <vt:lpstr>Office 主题</vt:lpstr>
      <vt:lpstr>WelcomeDoc</vt:lpstr>
      <vt:lpstr>WelcomeDoc</vt:lpstr>
      <vt:lpstr>WelcomeDoc</vt:lpstr>
      <vt:lpstr>WelcomeDoc</vt:lpstr>
      <vt:lpstr>WelcomeDoc</vt:lpstr>
      <vt:lpstr>WelcomeDoc</vt:lpstr>
      <vt:lpstr>WelcomeDoc</vt:lpstr>
      <vt:lpstr>WelcomeDoc</vt:lpstr>
      <vt:lpstr>WelcomeDoc</vt:lpstr>
      <vt:lpstr>WelcomeDoc</vt:lpstr>
      <vt:lpstr>WelcomeDoc</vt:lpstr>
      <vt:lpstr>WelcomeDoc</vt:lpstr>
      <vt:lpstr>幻灯片 1</vt:lpstr>
      <vt:lpstr>幻灯片 2</vt:lpstr>
      <vt:lpstr>幻灯片 3</vt:lpstr>
      <vt:lpstr>幻灯片 4</vt:lpstr>
      <vt:lpstr>目 录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南京财经大学工作情况报告</dc:title>
  <dc:creator>Administrator</dc:creator>
  <cp:lastModifiedBy>WIN7</cp:lastModifiedBy>
  <cp:revision>208</cp:revision>
  <dcterms:created xsi:type="dcterms:W3CDTF">2016-04-08T10:05:27Z</dcterms:created>
  <dcterms:modified xsi:type="dcterms:W3CDTF">2016-11-21T07:24:03Z</dcterms:modified>
</cp:coreProperties>
</file>